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23" r:id="rId2"/>
    <p:sldMasterId id="2147483732" r:id="rId3"/>
    <p:sldMasterId id="2147483736" r:id="rId4"/>
    <p:sldMasterId id="2147483764" r:id="rId5"/>
    <p:sldMasterId id="2147483779" r:id="rId6"/>
    <p:sldMasterId id="2147483794" r:id="rId7"/>
    <p:sldMasterId id="2147483867" r:id="rId8"/>
    <p:sldMasterId id="2147483879" r:id="rId9"/>
    <p:sldMasterId id="2147483892" r:id="rId10"/>
  </p:sldMasterIdLst>
  <p:notesMasterIdLst>
    <p:notesMasterId r:id="rId76"/>
  </p:notesMasterIdLst>
  <p:handoutMasterIdLst>
    <p:handoutMasterId r:id="rId77"/>
  </p:handoutMasterIdLst>
  <p:sldIdLst>
    <p:sldId id="301" r:id="rId11"/>
    <p:sldId id="1103" r:id="rId12"/>
    <p:sldId id="1102" r:id="rId13"/>
    <p:sldId id="1105" r:id="rId14"/>
    <p:sldId id="1106" r:id="rId15"/>
    <p:sldId id="1169" r:id="rId16"/>
    <p:sldId id="1108" r:id="rId17"/>
    <p:sldId id="298" r:id="rId18"/>
    <p:sldId id="273" r:id="rId19"/>
    <p:sldId id="1109" r:id="rId20"/>
    <p:sldId id="302" r:id="rId21"/>
    <p:sldId id="1177" r:id="rId22"/>
    <p:sldId id="1114" r:id="rId23"/>
    <p:sldId id="1115" r:id="rId24"/>
    <p:sldId id="886" r:id="rId25"/>
    <p:sldId id="1117" r:id="rId26"/>
    <p:sldId id="1107" r:id="rId27"/>
    <p:sldId id="1113" r:id="rId28"/>
    <p:sldId id="1175" r:id="rId29"/>
    <p:sldId id="1166" r:id="rId30"/>
    <p:sldId id="1110" r:id="rId31"/>
    <p:sldId id="1162" r:id="rId32"/>
    <p:sldId id="1168" r:id="rId33"/>
    <p:sldId id="1118" r:id="rId34"/>
    <p:sldId id="1119" r:id="rId35"/>
    <p:sldId id="1133" r:id="rId36"/>
    <p:sldId id="1132" r:id="rId37"/>
    <p:sldId id="1121" r:id="rId38"/>
    <p:sldId id="1122" r:id="rId39"/>
    <p:sldId id="1124" r:id="rId40"/>
    <p:sldId id="288" r:id="rId41"/>
    <p:sldId id="292" r:id="rId42"/>
    <p:sldId id="1123" r:id="rId43"/>
    <p:sldId id="1120" r:id="rId44"/>
    <p:sldId id="1125" r:id="rId45"/>
    <p:sldId id="1126" r:id="rId46"/>
    <p:sldId id="1142" r:id="rId47"/>
    <p:sldId id="1165" r:id="rId48"/>
    <p:sldId id="1146" r:id="rId49"/>
    <p:sldId id="1144" r:id="rId50"/>
    <p:sldId id="1149" r:id="rId51"/>
    <p:sldId id="1150" r:id="rId52"/>
    <p:sldId id="1170" r:id="rId53"/>
    <p:sldId id="1148" r:id="rId54"/>
    <p:sldId id="1158" r:id="rId55"/>
    <p:sldId id="1145" r:id="rId56"/>
    <p:sldId id="795" r:id="rId57"/>
    <p:sldId id="1167" r:id="rId58"/>
    <p:sldId id="1155" r:id="rId59"/>
    <p:sldId id="987" r:id="rId60"/>
    <p:sldId id="1154" r:id="rId61"/>
    <p:sldId id="1179" r:id="rId62"/>
    <p:sldId id="1180" r:id="rId63"/>
    <p:sldId id="980" r:id="rId64"/>
    <p:sldId id="1171" r:id="rId65"/>
    <p:sldId id="1173" r:id="rId66"/>
    <p:sldId id="1172" r:id="rId67"/>
    <p:sldId id="1136" r:id="rId68"/>
    <p:sldId id="415" r:id="rId69"/>
    <p:sldId id="416" r:id="rId70"/>
    <p:sldId id="1164" r:id="rId71"/>
    <p:sldId id="1141" r:id="rId72"/>
    <p:sldId id="1178" r:id="rId73"/>
    <p:sldId id="1176" r:id="rId74"/>
    <p:sldId id="739" r:id="rId75"/>
  </p:sldIdLst>
  <p:sldSz cx="12192000" cy="6858000"/>
  <p:notesSz cx="9601200" cy="73152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Enns" initials="JE" lastIdx="2" clrIdx="0">
    <p:extLst>
      <p:ext uri="{19B8F6BF-5375-455C-9EA6-DF929625EA0E}">
        <p15:presenceInfo xmlns:p15="http://schemas.microsoft.com/office/powerpoint/2012/main" userId="S::jan@janenns.com::d3b94c48-d870-4ac8-a932-843ea23cd3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A7C"/>
    <a:srgbClr val="48B8E1"/>
    <a:srgbClr val="009ED6"/>
    <a:srgbClr val="015293"/>
    <a:srgbClr val="FF33CC"/>
    <a:srgbClr val="231F20"/>
    <a:srgbClr val="993366"/>
    <a:srgbClr val="FF9900"/>
    <a:srgbClr val="00808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68" autoAdjust="0"/>
    <p:restoredTop sz="91905" autoAdjust="0"/>
  </p:normalViewPr>
  <p:slideViewPr>
    <p:cSldViewPr>
      <p:cViewPr varScale="1">
        <p:scale>
          <a:sx n="81" d="100"/>
          <a:sy n="81" d="100"/>
        </p:scale>
        <p:origin x="610" y="58"/>
      </p:cViewPr>
      <p:guideLst>
        <p:guide orient="horz" pos="2160"/>
        <p:guide pos="3840"/>
      </p:guideLst>
    </p:cSldViewPr>
  </p:slideViewPr>
  <p:outlineViewPr>
    <p:cViewPr>
      <p:scale>
        <a:sx n="33" d="100"/>
        <a:sy n="33" d="100"/>
      </p:scale>
      <p:origin x="0" y="-1962"/>
    </p:cViewPr>
  </p:outlineViewPr>
  <p:notesTextViewPr>
    <p:cViewPr>
      <p:scale>
        <a:sx n="3" d="2"/>
        <a:sy n="3" d="2"/>
      </p:scale>
      <p:origin x="0" y="0"/>
    </p:cViewPr>
  </p:notesTextViewPr>
  <p:sorterViewPr>
    <p:cViewPr>
      <p:scale>
        <a:sx n="100" d="100"/>
        <a:sy n="100" d="100"/>
      </p:scale>
      <p:origin x="0" y="-239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2.0833333333333398E-2"/>
          <c:y val="0.10660203902153534"/>
          <c:w val="0.9236111111111116"/>
          <c:h val="0.89339796097846469"/>
        </c:manualLayout>
      </c:layout>
      <c:pie3DChart>
        <c:varyColors val="1"/>
        <c:ser>
          <c:idx val="0"/>
          <c:order val="0"/>
          <c:tx>
            <c:strRef>
              <c:f>Sheet1!$B$1</c:f>
              <c:strCache>
                <c:ptCount val="1"/>
                <c:pt idx="0">
                  <c:v>Column1</c:v>
                </c:pt>
              </c:strCache>
            </c:strRef>
          </c:tx>
          <c:explosion val="38"/>
          <c:dPt>
            <c:idx val="0"/>
            <c:bubble3D val="0"/>
            <c:spPr>
              <a:solidFill>
                <a:srgbClr val="FF0000"/>
              </a:solidFill>
            </c:spPr>
            <c:extLst>
              <c:ext xmlns:c16="http://schemas.microsoft.com/office/drawing/2014/chart" uri="{C3380CC4-5D6E-409C-BE32-E72D297353CC}">
                <c16:uniqueId val="{00000000-79F9-4743-BD53-F9771B9A288A}"/>
              </c:ext>
            </c:extLst>
          </c:dPt>
          <c:dPt>
            <c:idx val="1"/>
            <c:bubble3D val="0"/>
            <c:spPr>
              <a:solidFill>
                <a:srgbClr val="00B050"/>
              </a:solidFill>
            </c:spPr>
            <c:extLst>
              <c:ext xmlns:c16="http://schemas.microsoft.com/office/drawing/2014/chart" uri="{C3380CC4-5D6E-409C-BE32-E72D297353CC}">
                <c16:uniqueId val="{00000001-79F9-4743-BD53-F9771B9A288A}"/>
              </c:ext>
            </c:extLst>
          </c:dPt>
          <c:cat>
            <c:numRef>
              <c:f>Sheet1!$A$2:$A$3</c:f>
              <c:numCache>
                <c:formatCode>General</c:formatCode>
                <c:ptCount val="2"/>
              </c:numCache>
            </c:numRef>
          </c:cat>
          <c:val>
            <c:numRef>
              <c:f>Sheet1!$B$2:$B$3</c:f>
              <c:numCache>
                <c:formatCode>General</c:formatCode>
                <c:ptCount val="2"/>
                <c:pt idx="0">
                  <c:v>34</c:v>
                </c:pt>
                <c:pt idx="1">
                  <c:v>76</c:v>
                </c:pt>
              </c:numCache>
            </c:numRef>
          </c:val>
          <c:extLst>
            <c:ext xmlns:c16="http://schemas.microsoft.com/office/drawing/2014/chart" uri="{C3380CC4-5D6E-409C-BE32-E72D297353CC}">
              <c16:uniqueId val="{00000002-79F9-4743-BD53-F9771B9A288A}"/>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B7C389-3191-438C-9D92-9845CB1046BE}"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F2F0055-FA88-4E30-A219-0E3D38648D4D}">
      <dgm:prSet phldrT="[Text]" custT="1"/>
      <dgm:spPr>
        <a:solidFill>
          <a:schemeClr val="accent1">
            <a:hueOff val="0"/>
            <a:satOff val="0"/>
            <a:lumOff val="0"/>
            <a:alpha val="0"/>
          </a:schemeClr>
        </a:solidFill>
        <a:ln>
          <a:noFill/>
        </a:ln>
      </dgm:spPr>
      <dgm:t>
        <a:bodyPr/>
        <a:lstStyle/>
        <a:p>
          <a:r>
            <a:rPr lang="en-US" sz="6600" b="1" dirty="0"/>
            <a:t>Discuss</a:t>
          </a:r>
        </a:p>
      </dgm:t>
    </dgm:pt>
    <dgm:pt modelId="{1C5702A7-7F7B-4360-B553-5A1B17F4AF56}" type="parTrans" cxnId="{0590B2B5-1128-4EB3-B9E0-E070CE32C3BC}">
      <dgm:prSet/>
      <dgm:spPr/>
      <dgm:t>
        <a:bodyPr/>
        <a:lstStyle/>
        <a:p>
          <a:endParaRPr lang="en-US" sz="2800" b="1"/>
        </a:p>
      </dgm:t>
    </dgm:pt>
    <dgm:pt modelId="{4F1D4337-5D3D-4414-9C25-F7E92B31C8D9}" type="sibTrans" cxnId="{0590B2B5-1128-4EB3-B9E0-E070CE32C3BC}">
      <dgm:prSet/>
      <dgm:spPr/>
      <dgm:t>
        <a:bodyPr/>
        <a:lstStyle/>
        <a:p>
          <a:endParaRPr lang="en-US" sz="2800" b="1"/>
        </a:p>
      </dgm:t>
    </dgm:pt>
    <dgm:pt modelId="{538D0DF9-9109-45B8-908E-06498AF17D11}">
      <dgm:prSet phldrT="[Text]" custT="1"/>
      <dgm:spPr>
        <a:noFill/>
        <a:ln>
          <a:noFill/>
        </a:ln>
      </dgm:spPr>
      <dgm:t>
        <a:bodyPr/>
        <a:lstStyle/>
        <a:p>
          <a:r>
            <a:rPr lang="en-US" sz="6600" b="1" dirty="0"/>
            <a:t>Deliberate</a:t>
          </a:r>
        </a:p>
      </dgm:t>
    </dgm:pt>
    <dgm:pt modelId="{D6BB38BB-73FF-43A3-864F-0FD256E34347}" type="parTrans" cxnId="{4BE8D608-11F6-47EF-9FC0-A1784BCDA114}">
      <dgm:prSet/>
      <dgm:spPr/>
      <dgm:t>
        <a:bodyPr/>
        <a:lstStyle/>
        <a:p>
          <a:endParaRPr lang="en-US" sz="2800" b="1"/>
        </a:p>
      </dgm:t>
    </dgm:pt>
    <dgm:pt modelId="{8CFDD016-7C0C-45BC-9F4C-3639833B43C1}" type="sibTrans" cxnId="{4BE8D608-11F6-47EF-9FC0-A1784BCDA114}">
      <dgm:prSet/>
      <dgm:spPr/>
      <dgm:t>
        <a:bodyPr/>
        <a:lstStyle/>
        <a:p>
          <a:endParaRPr lang="en-US" sz="2800" b="1"/>
        </a:p>
      </dgm:t>
    </dgm:pt>
    <dgm:pt modelId="{824FB9FC-5A79-4C30-85F2-54D83F600DC6}">
      <dgm:prSet phldrT="[Text]" custT="1"/>
      <dgm:spPr>
        <a:noFill/>
        <a:ln>
          <a:noFill/>
        </a:ln>
      </dgm:spPr>
      <dgm:t>
        <a:bodyPr/>
        <a:lstStyle/>
        <a:p>
          <a:r>
            <a:rPr lang="en-US" sz="6600" b="1" dirty="0"/>
            <a:t>Debate</a:t>
          </a:r>
        </a:p>
      </dgm:t>
    </dgm:pt>
    <dgm:pt modelId="{384DE39B-DADE-4E68-96D5-66D59BCD6790}" type="parTrans" cxnId="{3AE8B2B9-55F5-43B5-9780-49E23D9813E9}">
      <dgm:prSet/>
      <dgm:spPr/>
      <dgm:t>
        <a:bodyPr/>
        <a:lstStyle/>
        <a:p>
          <a:endParaRPr lang="en-US" sz="2800" b="1"/>
        </a:p>
      </dgm:t>
    </dgm:pt>
    <dgm:pt modelId="{568F0FE1-F672-44B2-9313-558A3D010883}" type="sibTrans" cxnId="{3AE8B2B9-55F5-43B5-9780-49E23D9813E9}">
      <dgm:prSet/>
      <dgm:spPr/>
      <dgm:t>
        <a:bodyPr/>
        <a:lstStyle/>
        <a:p>
          <a:endParaRPr lang="en-US" sz="2800" b="1"/>
        </a:p>
      </dgm:t>
    </dgm:pt>
    <dgm:pt modelId="{4C9A165F-CD2B-4C3B-878A-ED48644338E9}">
      <dgm:prSet phldrT="[Text]" custT="1"/>
      <dgm:spPr>
        <a:noFill/>
        <a:ln>
          <a:noFill/>
        </a:ln>
      </dgm:spPr>
      <dgm:t>
        <a:bodyPr/>
        <a:lstStyle/>
        <a:p>
          <a:r>
            <a:rPr lang="en-US" sz="6600" b="1" dirty="0"/>
            <a:t>Decide</a:t>
          </a:r>
        </a:p>
      </dgm:t>
    </dgm:pt>
    <dgm:pt modelId="{22A775CD-A69F-4602-9C8E-695982CCA275}" type="parTrans" cxnId="{B32AFDFC-507B-44D6-B27B-8649E9992F2D}">
      <dgm:prSet/>
      <dgm:spPr/>
      <dgm:t>
        <a:bodyPr/>
        <a:lstStyle/>
        <a:p>
          <a:endParaRPr lang="en-US" sz="2800" b="1"/>
        </a:p>
      </dgm:t>
    </dgm:pt>
    <dgm:pt modelId="{F5308D90-0A6A-43EF-B1C5-631B7C7A5F6C}" type="sibTrans" cxnId="{B32AFDFC-507B-44D6-B27B-8649E9992F2D}">
      <dgm:prSet/>
      <dgm:spPr/>
      <dgm:t>
        <a:bodyPr/>
        <a:lstStyle/>
        <a:p>
          <a:endParaRPr lang="en-US" sz="2800" b="1"/>
        </a:p>
      </dgm:t>
    </dgm:pt>
    <dgm:pt modelId="{99E43AB5-FF45-4C8C-B5DF-71F518A97CD7}" type="pres">
      <dgm:prSet presAssocID="{5CB7C389-3191-438C-9D92-9845CB1046BE}" presName="Name0" presStyleCnt="0">
        <dgm:presLayoutVars>
          <dgm:dir/>
          <dgm:resizeHandles val="exact"/>
        </dgm:presLayoutVars>
      </dgm:prSet>
      <dgm:spPr/>
      <dgm:t>
        <a:bodyPr/>
        <a:lstStyle/>
        <a:p>
          <a:endParaRPr lang="en-US"/>
        </a:p>
      </dgm:t>
    </dgm:pt>
    <dgm:pt modelId="{73A70D1B-73AD-42AC-B6BB-DB5B65C8ED79}" type="pres">
      <dgm:prSet presAssocID="{5CB7C389-3191-438C-9D92-9845CB1046BE}" presName="cycle" presStyleCnt="0"/>
      <dgm:spPr/>
    </dgm:pt>
    <dgm:pt modelId="{FB471B17-3902-4D88-B7CF-955F08573866}" type="pres">
      <dgm:prSet presAssocID="{3F2F0055-FA88-4E30-A219-0E3D38648D4D}" presName="nodeFirstNode" presStyleLbl="node1" presStyleIdx="0" presStyleCnt="4">
        <dgm:presLayoutVars>
          <dgm:bulletEnabled val="1"/>
        </dgm:presLayoutVars>
      </dgm:prSet>
      <dgm:spPr/>
      <dgm:t>
        <a:bodyPr/>
        <a:lstStyle/>
        <a:p>
          <a:endParaRPr lang="en-US"/>
        </a:p>
      </dgm:t>
    </dgm:pt>
    <dgm:pt modelId="{F1383AC5-901D-4F4A-B979-D4515841CC8A}" type="pres">
      <dgm:prSet presAssocID="{4F1D4337-5D3D-4414-9C25-F7E92B31C8D9}" presName="sibTransFirstNode" presStyleLbl="bgShp" presStyleIdx="0" presStyleCnt="1" custScaleX="172358" custLinFactNeighborX="7373" custLinFactNeighborY="8510"/>
      <dgm:spPr/>
      <dgm:t>
        <a:bodyPr/>
        <a:lstStyle/>
        <a:p>
          <a:endParaRPr lang="en-US"/>
        </a:p>
      </dgm:t>
    </dgm:pt>
    <dgm:pt modelId="{BE2F162A-0A24-4A5A-BD16-05B8CA97973C}" type="pres">
      <dgm:prSet presAssocID="{538D0DF9-9109-45B8-908E-06498AF17D11}" presName="nodeFollowingNodes" presStyleLbl="node1" presStyleIdx="1" presStyleCnt="4" custScaleX="143653">
        <dgm:presLayoutVars>
          <dgm:bulletEnabled val="1"/>
        </dgm:presLayoutVars>
      </dgm:prSet>
      <dgm:spPr/>
      <dgm:t>
        <a:bodyPr/>
        <a:lstStyle/>
        <a:p>
          <a:endParaRPr lang="en-US"/>
        </a:p>
      </dgm:t>
    </dgm:pt>
    <dgm:pt modelId="{D35EC40F-CFAA-4F9C-BC5A-ADECA6283CFE}" type="pres">
      <dgm:prSet presAssocID="{824FB9FC-5A79-4C30-85F2-54D83F600DC6}" presName="nodeFollowingNodes" presStyleLbl="node1" presStyleIdx="2" presStyleCnt="4" custRadScaleRad="93240" custRadScaleInc="-708">
        <dgm:presLayoutVars>
          <dgm:bulletEnabled val="1"/>
        </dgm:presLayoutVars>
      </dgm:prSet>
      <dgm:spPr/>
      <dgm:t>
        <a:bodyPr/>
        <a:lstStyle/>
        <a:p>
          <a:endParaRPr lang="en-US"/>
        </a:p>
      </dgm:t>
    </dgm:pt>
    <dgm:pt modelId="{8CAFB74E-0D16-4797-A492-C22D4A6DA55A}" type="pres">
      <dgm:prSet presAssocID="{4C9A165F-CD2B-4C3B-878A-ED48644338E9}" presName="nodeFollowingNodes" presStyleLbl="node1" presStyleIdx="3" presStyleCnt="4">
        <dgm:presLayoutVars>
          <dgm:bulletEnabled val="1"/>
        </dgm:presLayoutVars>
      </dgm:prSet>
      <dgm:spPr/>
      <dgm:t>
        <a:bodyPr/>
        <a:lstStyle/>
        <a:p>
          <a:endParaRPr lang="en-US"/>
        </a:p>
      </dgm:t>
    </dgm:pt>
  </dgm:ptLst>
  <dgm:cxnLst>
    <dgm:cxn modelId="{4BE8D608-11F6-47EF-9FC0-A1784BCDA114}" srcId="{5CB7C389-3191-438C-9D92-9845CB1046BE}" destId="{538D0DF9-9109-45B8-908E-06498AF17D11}" srcOrd="1" destOrd="0" parTransId="{D6BB38BB-73FF-43A3-864F-0FD256E34347}" sibTransId="{8CFDD016-7C0C-45BC-9F4C-3639833B43C1}"/>
    <dgm:cxn modelId="{0590B2B5-1128-4EB3-B9E0-E070CE32C3BC}" srcId="{5CB7C389-3191-438C-9D92-9845CB1046BE}" destId="{3F2F0055-FA88-4E30-A219-0E3D38648D4D}" srcOrd="0" destOrd="0" parTransId="{1C5702A7-7F7B-4360-B553-5A1B17F4AF56}" sibTransId="{4F1D4337-5D3D-4414-9C25-F7E92B31C8D9}"/>
    <dgm:cxn modelId="{BBB7E969-933C-48FD-9D43-9E2D2CFC7CDF}" type="presOf" srcId="{538D0DF9-9109-45B8-908E-06498AF17D11}" destId="{BE2F162A-0A24-4A5A-BD16-05B8CA97973C}" srcOrd="0" destOrd="0" presId="urn:microsoft.com/office/officeart/2005/8/layout/cycle3"/>
    <dgm:cxn modelId="{7CC4D718-64FB-4CDF-93B0-A27DC0C58D70}" type="presOf" srcId="{3F2F0055-FA88-4E30-A219-0E3D38648D4D}" destId="{FB471B17-3902-4D88-B7CF-955F08573866}" srcOrd="0" destOrd="0" presId="urn:microsoft.com/office/officeart/2005/8/layout/cycle3"/>
    <dgm:cxn modelId="{5447BC4B-0798-4EBE-B854-D8A384A54847}" type="presOf" srcId="{824FB9FC-5A79-4C30-85F2-54D83F600DC6}" destId="{D35EC40F-CFAA-4F9C-BC5A-ADECA6283CFE}" srcOrd="0" destOrd="0" presId="urn:microsoft.com/office/officeart/2005/8/layout/cycle3"/>
    <dgm:cxn modelId="{DD655BA1-E6D3-4DFD-A50D-D66434DBB5B5}" type="presOf" srcId="{4C9A165F-CD2B-4C3B-878A-ED48644338E9}" destId="{8CAFB74E-0D16-4797-A492-C22D4A6DA55A}" srcOrd="0" destOrd="0" presId="urn:microsoft.com/office/officeart/2005/8/layout/cycle3"/>
    <dgm:cxn modelId="{DF99413E-27B2-4DAF-9E4D-89EE4A4240C0}" type="presOf" srcId="{5CB7C389-3191-438C-9D92-9845CB1046BE}" destId="{99E43AB5-FF45-4C8C-B5DF-71F518A97CD7}" srcOrd="0" destOrd="0" presId="urn:microsoft.com/office/officeart/2005/8/layout/cycle3"/>
    <dgm:cxn modelId="{3AE8B2B9-55F5-43B5-9780-49E23D9813E9}" srcId="{5CB7C389-3191-438C-9D92-9845CB1046BE}" destId="{824FB9FC-5A79-4C30-85F2-54D83F600DC6}" srcOrd="2" destOrd="0" parTransId="{384DE39B-DADE-4E68-96D5-66D59BCD6790}" sibTransId="{568F0FE1-F672-44B2-9313-558A3D010883}"/>
    <dgm:cxn modelId="{B32AFDFC-507B-44D6-B27B-8649E9992F2D}" srcId="{5CB7C389-3191-438C-9D92-9845CB1046BE}" destId="{4C9A165F-CD2B-4C3B-878A-ED48644338E9}" srcOrd="3" destOrd="0" parTransId="{22A775CD-A69F-4602-9C8E-695982CCA275}" sibTransId="{F5308D90-0A6A-43EF-B1C5-631B7C7A5F6C}"/>
    <dgm:cxn modelId="{4B3E315B-6596-4E52-952E-553029339E1D}" type="presOf" srcId="{4F1D4337-5D3D-4414-9C25-F7E92B31C8D9}" destId="{F1383AC5-901D-4F4A-B979-D4515841CC8A}" srcOrd="0" destOrd="0" presId="urn:microsoft.com/office/officeart/2005/8/layout/cycle3"/>
    <dgm:cxn modelId="{4BB2684A-9654-41B1-B01E-D6754ADE4468}" type="presParOf" srcId="{99E43AB5-FF45-4C8C-B5DF-71F518A97CD7}" destId="{73A70D1B-73AD-42AC-B6BB-DB5B65C8ED79}" srcOrd="0" destOrd="0" presId="urn:microsoft.com/office/officeart/2005/8/layout/cycle3"/>
    <dgm:cxn modelId="{5B737A4A-FD99-44BD-9DA4-1096CFEDDACB}" type="presParOf" srcId="{73A70D1B-73AD-42AC-B6BB-DB5B65C8ED79}" destId="{FB471B17-3902-4D88-B7CF-955F08573866}" srcOrd="0" destOrd="0" presId="urn:microsoft.com/office/officeart/2005/8/layout/cycle3"/>
    <dgm:cxn modelId="{B7238235-BBDF-438F-A95A-6CE9860421A2}" type="presParOf" srcId="{73A70D1B-73AD-42AC-B6BB-DB5B65C8ED79}" destId="{F1383AC5-901D-4F4A-B979-D4515841CC8A}" srcOrd="1" destOrd="0" presId="urn:microsoft.com/office/officeart/2005/8/layout/cycle3"/>
    <dgm:cxn modelId="{AE07CDE1-8B04-4019-8715-3609815D01A8}" type="presParOf" srcId="{73A70D1B-73AD-42AC-B6BB-DB5B65C8ED79}" destId="{BE2F162A-0A24-4A5A-BD16-05B8CA97973C}" srcOrd="2" destOrd="0" presId="urn:microsoft.com/office/officeart/2005/8/layout/cycle3"/>
    <dgm:cxn modelId="{E3F86697-C682-4D15-BCEA-8F12A3CE9215}" type="presParOf" srcId="{73A70D1B-73AD-42AC-B6BB-DB5B65C8ED79}" destId="{D35EC40F-CFAA-4F9C-BC5A-ADECA6283CFE}" srcOrd="3" destOrd="0" presId="urn:microsoft.com/office/officeart/2005/8/layout/cycle3"/>
    <dgm:cxn modelId="{CDFA45BE-679D-4B54-8418-A65676312ADE}" type="presParOf" srcId="{73A70D1B-73AD-42AC-B6BB-DB5B65C8ED79}" destId="{8CAFB74E-0D16-4797-A492-C22D4A6DA55A}"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83AC5-901D-4F4A-B979-D4515841CC8A}">
      <dsp:nvSpPr>
        <dsp:cNvPr id="0" name=""/>
        <dsp:cNvSpPr/>
      </dsp:nvSpPr>
      <dsp:spPr>
        <a:xfrm>
          <a:off x="1273802" y="308213"/>
          <a:ext cx="9644425" cy="5595577"/>
        </a:xfrm>
        <a:prstGeom prst="circularArrow">
          <a:avLst>
            <a:gd name="adj1" fmla="val 4668"/>
            <a:gd name="adj2" fmla="val 272909"/>
            <a:gd name="adj3" fmla="val 12772527"/>
            <a:gd name="adj4" fmla="val 18071222"/>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471B17-3902-4D88-B7CF-955F08573866}">
      <dsp:nvSpPr>
        <dsp:cNvPr id="0" name=""/>
        <dsp:cNvSpPr/>
      </dsp:nvSpPr>
      <dsp:spPr>
        <a:xfrm>
          <a:off x="3793336" y="624"/>
          <a:ext cx="3780234" cy="1890117"/>
        </a:xfrm>
        <a:prstGeom prst="roundRect">
          <a:avLst/>
        </a:prstGeom>
        <a:solidFill>
          <a:schemeClr val="accent1">
            <a:hueOff val="0"/>
            <a:satOff val="0"/>
            <a:lumOff val="0"/>
            <a:alpha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lvl="0" algn="ctr" defTabSz="2933700">
            <a:lnSpc>
              <a:spcPct val="90000"/>
            </a:lnSpc>
            <a:spcBef>
              <a:spcPct val="0"/>
            </a:spcBef>
            <a:spcAft>
              <a:spcPct val="35000"/>
            </a:spcAft>
          </a:pPr>
          <a:r>
            <a:rPr lang="en-US" sz="6600" b="1" kern="1200" dirty="0"/>
            <a:t>Discuss</a:t>
          </a:r>
        </a:p>
      </dsp:txBody>
      <dsp:txXfrm>
        <a:off x="3885604" y="92892"/>
        <a:ext cx="3595698" cy="1705581"/>
      </dsp:txXfrm>
    </dsp:sp>
    <dsp:sp modelId="{BE2F162A-0A24-4A5A-BD16-05B8CA97973C}">
      <dsp:nvSpPr>
        <dsp:cNvPr id="0" name=""/>
        <dsp:cNvSpPr/>
      </dsp:nvSpPr>
      <dsp:spPr>
        <a:xfrm>
          <a:off x="4977427" y="2009808"/>
          <a:ext cx="5430420" cy="1890117"/>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lvl="0" algn="ctr" defTabSz="2933700">
            <a:lnSpc>
              <a:spcPct val="90000"/>
            </a:lnSpc>
            <a:spcBef>
              <a:spcPct val="0"/>
            </a:spcBef>
            <a:spcAft>
              <a:spcPct val="35000"/>
            </a:spcAft>
          </a:pPr>
          <a:r>
            <a:rPr lang="en-US" sz="6600" b="1" kern="1200" dirty="0"/>
            <a:t>Deliberate</a:t>
          </a:r>
        </a:p>
      </dsp:txBody>
      <dsp:txXfrm>
        <a:off x="5069695" y="2102076"/>
        <a:ext cx="5245884" cy="1705581"/>
      </dsp:txXfrm>
    </dsp:sp>
    <dsp:sp modelId="{D35EC40F-CFAA-4F9C-BC5A-ADECA6283CFE}">
      <dsp:nvSpPr>
        <dsp:cNvPr id="0" name=""/>
        <dsp:cNvSpPr/>
      </dsp:nvSpPr>
      <dsp:spPr>
        <a:xfrm>
          <a:off x="3810003" y="3883097"/>
          <a:ext cx="3780234" cy="1890117"/>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lvl="0" algn="ctr" defTabSz="2933700">
            <a:lnSpc>
              <a:spcPct val="90000"/>
            </a:lnSpc>
            <a:spcBef>
              <a:spcPct val="0"/>
            </a:spcBef>
            <a:spcAft>
              <a:spcPct val="35000"/>
            </a:spcAft>
          </a:pPr>
          <a:r>
            <a:rPr lang="en-US" sz="6600" b="1" kern="1200" dirty="0"/>
            <a:t>Debate</a:t>
          </a:r>
        </a:p>
      </dsp:txBody>
      <dsp:txXfrm>
        <a:off x="3902271" y="3975365"/>
        <a:ext cx="3595698" cy="1705581"/>
      </dsp:txXfrm>
    </dsp:sp>
    <dsp:sp modelId="{8CAFB74E-0D16-4797-A492-C22D4A6DA55A}">
      <dsp:nvSpPr>
        <dsp:cNvPr id="0" name=""/>
        <dsp:cNvSpPr/>
      </dsp:nvSpPr>
      <dsp:spPr>
        <a:xfrm>
          <a:off x="1784152" y="2009808"/>
          <a:ext cx="3780234" cy="1890117"/>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251460" rIns="251460" bIns="251460" numCol="1" spcCol="1270" anchor="ctr" anchorCtr="0">
          <a:noAutofit/>
        </a:bodyPr>
        <a:lstStyle/>
        <a:p>
          <a:pPr lvl="0" algn="ctr" defTabSz="2933700">
            <a:lnSpc>
              <a:spcPct val="90000"/>
            </a:lnSpc>
            <a:spcBef>
              <a:spcPct val="0"/>
            </a:spcBef>
            <a:spcAft>
              <a:spcPct val="35000"/>
            </a:spcAft>
          </a:pPr>
          <a:r>
            <a:rPr lang="en-US" sz="6600" b="1" kern="1200" dirty="0"/>
            <a:t>Decide</a:t>
          </a:r>
        </a:p>
      </dsp:txBody>
      <dsp:txXfrm>
        <a:off x="1876420" y="2102076"/>
        <a:ext cx="3595698" cy="170558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4" y="0"/>
            <a:ext cx="4161581" cy="366182"/>
          </a:xfrm>
          <a:prstGeom prst="rect">
            <a:avLst/>
          </a:prstGeom>
          <a:noFill/>
          <a:ln w="9525">
            <a:noFill/>
            <a:miter lim="800000"/>
            <a:headEnd/>
            <a:tailEnd/>
          </a:ln>
          <a:effectLst/>
        </p:spPr>
        <p:txBody>
          <a:bodyPr vert="horz" wrap="square" lIns="98897" tIns="49450" rIns="98897" bIns="49450" numCol="1" anchor="t" anchorCtr="0" compatLnSpc="1">
            <a:prstTxWarp prst="textNoShape">
              <a:avLst/>
            </a:prstTxWarp>
          </a:bodyPr>
          <a:lstStyle>
            <a:lvl1pPr defTabSz="989448" eaLnBrk="1" hangingPunct="1">
              <a:defRPr sz="1400">
                <a:latin typeface="Times New Roman" pitchFamily="18" charset="0"/>
              </a:defRPr>
            </a:lvl1pPr>
          </a:lstStyle>
          <a:p>
            <a:pPr>
              <a:defRPr/>
            </a:pPr>
            <a:endParaRPr lang="en-US" dirty="0"/>
          </a:p>
        </p:txBody>
      </p:sp>
      <p:sp>
        <p:nvSpPr>
          <p:cNvPr id="24579" name="Rectangle 3"/>
          <p:cNvSpPr>
            <a:spLocks noGrp="1" noChangeArrowheads="1"/>
          </p:cNvSpPr>
          <p:nvPr>
            <p:ph type="dt" sz="quarter" idx="1"/>
          </p:nvPr>
        </p:nvSpPr>
        <p:spPr bwMode="auto">
          <a:xfrm>
            <a:off x="5439623" y="0"/>
            <a:ext cx="4161581" cy="366182"/>
          </a:xfrm>
          <a:prstGeom prst="rect">
            <a:avLst/>
          </a:prstGeom>
          <a:noFill/>
          <a:ln w="9525">
            <a:noFill/>
            <a:miter lim="800000"/>
            <a:headEnd/>
            <a:tailEnd/>
          </a:ln>
          <a:effectLst/>
        </p:spPr>
        <p:txBody>
          <a:bodyPr vert="horz" wrap="square" lIns="98897" tIns="49450" rIns="98897" bIns="49450" numCol="1" anchor="t" anchorCtr="0" compatLnSpc="1">
            <a:prstTxWarp prst="textNoShape">
              <a:avLst/>
            </a:prstTxWarp>
          </a:bodyPr>
          <a:lstStyle>
            <a:lvl1pPr algn="r" defTabSz="989448" eaLnBrk="1" hangingPunct="1">
              <a:defRPr sz="1400">
                <a:latin typeface="Times New Roman" pitchFamily="18" charset="0"/>
              </a:defRPr>
            </a:lvl1pPr>
          </a:lstStyle>
          <a:p>
            <a:pPr>
              <a:defRPr/>
            </a:pPr>
            <a:endParaRPr lang="en-US" dirty="0"/>
          </a:p>
        </p:txBody>
      </p:sp>
      <p:sp>
        <p:nvSpPr>
          <p:cNvPr id="24580" name="Rectangle 4"/>
          <p:cNvSpPr>
            <a:spLocks noGrp="1" noChangeArrowheads="1"/>
          </p:cNvSpPr>
          <p:nvPr>
            <p:ph type="ftr" sz="quarter" idx="2"/>
          </p:nvPr>
        </p:nvSpPr>
        <p:spPr bwMode="auto">
          <a:xfrm>
            <a:off x="4" y="6949019"/>
            <a:ext cx="4161581" cy="366182"/>
          </a:xfrm>
          <a:prstGeom prst="rect">
            <a:avLst/>
          </a:prstGeom>
          <a:noFill/>
          <a:ln w="9525">
            <a:noFill/>
            <a:miter lim="800000"/>
            <a:headEnd/>
            <a:tailEnd/>
          </a:ln>
          <a:effectLst/>
        </p:spPr>
        <p:txBody>
          <a:bodyPr vert="horz" wrap="square" lIns="98897" tIns="49450" rIns="98897" bIns="49450" numCol="1" anchor="b" anchorCtr="0" compatLnSpc="1">
            <a:prstTxWarp prst="textNoShape">
              <a:avLst/>
            </a:prstTxWarp>
          </a:bodyPr>
          <a:lstStyle>
            <a:lvl1pPr defTabSz="989448" eaLnBrk="1" hangingPunct="1">
              <a:defRPr sz="1400">
                <a:latin typeface="Times New Roman" pitchFamily="18" charset="0"/>
              </a:defRPr>
            </a:lvl1pPr>
          </a:lstStyle>
          <a:p>
            <a:pPr>
              <a:defRPr/>
            </a:pPr>
            <a:endParaRPr lang="en-US" dirty="0"/>
          </a:p>
        </p:txBody>
      </p:sp>
      <p:sp>
        <p:nvSpPr>
          <p:cNvPr id="24581" name="Rectangle 5"/>
          <p:cNvSpPr>
            <a:spLocks noGrp="1" noChangeArrowheads="1"/>
          </p:cNvSpPr>
          <p:nvPr>
            <p:ph type="sldNum" sz="quarter" idx="3"/>
          </p:nvPr>
        </p:nvSpPr>
        <p:spPr bwMode="auto">
          <a:xfrm>
            <a:off x="5439623" y="6949019"/>
            <a:ext cx="4161581" cy="366182"/>
          </a:xfrm>
          <a:prstGeom prst="rect">
            <a:avLst/>
          </a:prstGeom>
          <a:noFill/>
          <a:ln w="9525">
            <a:noFill/>
            <a:miter lim="800000"/>
            <a:headEnd/>
            <a:tailEnd/>
          </a:ln>
          <a:effectLst/>
        </p:spPr>
        <p:txBody>
          <a:bodyPr vert="horz" wrap="square" lIns="98897" tIns="49450" rIns="98897" bIns="49450" numCol="1" anchor="b" anchorCtr="0" compatLnSpc="1">
            <a:prstTxWarp prst="textNoShape">
              <a:avLst/>
            </a:prstTxWarp>
          </a:bodyPr>
          <a:lstStyle>
            <a:lvl1pPr algn="r" defTabSz="989448" eaLnBrk="1" hangingPunct="1">
              <a:defRPr sz="1400">
                <a:latin typeface="Times New Roman" pitchFamily="18" charset="0"/>
              </a:defRPr>
            </a:lvl1pPr>
          </a:lstStyle>
          <a:p>
            <a:pPr>
              <a:defRPr/>
            </a:pPr>
            <a:fld id="{4C593476-95B8-46C9-93E9-97E4E8728333}"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4" y="0"/>
            <a:ext cx="4161581" cy="366182"/>
          </a:xfrm>
          <a:prstGeom prst="rect">
            <a:avLst/>
          </a:prstGeom>
          <a:noFill/>
          <a:ln w="9525">
            <a:noFill/>
            <a:miter lim="800000"/>
            <a:headEnd/>
            <a:tailEnd/>
          </a:ln>
          <a:effectLst/>
        </p:spPr>
        <p:txBody>
          <a:bodyPr vert="horz" wrap="square" lIns="98897" tIns="49450" rIns="98897" bIns="49450" numCol="1" anchor="t" anchorCtr="0" compatLnSpc="1">
            <a:prstTxWarp prst="textNoShape">
              <a:avLst/>
            </a:prstTxWarp>
          </a:bodyPr>
          <a:lstStyle>
            <a:lvl1pPr defTabSz="989448" eaLnBrk="1" hangingPunct="1">
              <a:defRPr sz="1400">
                <a:latin typeface="Times New Roman" pitchFamily="18" charset="0"/>
              </a:defRPr>
            </a:lvl1pPr>
          </a:lstStyle>
          <a:p>
            <a:pPr>
              <a:defRPr/>
            </a:pPr>
            <a:endParaRPr lang="en-US" dirty="0"/>
          </a:p>
        </p:txBody>
      </p:sp>
      <p:sp>
        <p:nvSpPr>
          <p:cNvPr id="6147" name="Rectangle 3"/>
          <p:cNvSpPr>
            <a:spLocks noGrp="1" noChangeArrowheads="1"/>
          </p:cNvSpPr>
          <p:nvPr>
            <p:ph type="dt" idx="1"/>
          </p:nvPr>
        </p:nvSpPr>
        <p:spPr bwMode="auto">
          <a:xfrm>
            <a:off x="5439623" y="0"/>
            <a:ext cx="4161581" cy="366182"/>
          </a:xfrm>
          <a:prstGeom prst="rect">
            <a:avLst/>
          </a:prstGeom>
          <a:noFill/>
          <a:ln w="9525">
            <a:noFill/>
            <a:miter lim="800000"/>
            <a:headEnd/>
            <a:tailEnd/>
          </a:ln>
          <a:effectLst/>
        </p:spPr>
        <p:txBody>
          <a:bodyPr vert="horz" wrap="square" lIns="98897" tIns="49450" rIns="98897" bIns="49450" numCol="1" anchor="t" anchorCtr="0" compatLnSpc="1">
            <a:prstTxWarp prst="textNoShape">
              <a:avLst/>
            </a:prstTxWarp>
          </a:bodyPr>
          <a:lstStyle>
            <a:lvl1pPr algn="r" defTabSz="989448" eaLnBrk="1" hangingPunct="1">
              <a:defRPr sz="1400">
                <a:latin typeface="Times New Roman" pitchFamily="18" charset="0"/>
              </a:defRPr>
            </a:lvl1pPr>
          </a:lstStyle>
          <a:p>
            <a:pPr>
              <a:defRPr/>
            </a:pPr>
            <a:endParaRPr lang="en-US" dirty="0"/>
          </a:p>
        </p:txBody>
      </p:sp>
      <p:sp>
        <p:nvSpPr>
          <p:cNvPr id="38916" name="Rectangle 4"/>
          <p:cNvSpPr>
            <a:spLocks noGrp="1" noRot="1" noChangeAspect="1" noChangeArrowheads="1" noTextEdit="1"/>
          </p:cNvSpPr>
          <p:nvPr>
            <p:ph type="sldImg" idx="2"/>
          </p:nvPr>
        </p:nvSpPr>
        <p:spPr bwMode="auto">
          <a:xfrm>
            <a:off x="2360613" y="546100"/>
            <a:ext cx="4879975" cy="2744788"/>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1282817" y="3474513"/>
            <a:ext cx="7035581" cy="3292262"/>
          </a:xfrm>
          <a:prstGeom prst="rect">
            <a:avLst/>
          </a:prstGeom>
          <a:noFill/>
          <a:ln w="9525">
            <a:noFill/>
            <a:miter lim="800000"/>
            <a:headEnd/>
            <a:tailEnd/>
          </a:ln>
          <a:effectLst/>
        </p:spPr>
        <p:txBody>
          <a:bodyPr vert="horz" wrap="square" lIns="98897" tIns="49450" rIns="98897" bIns="49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4" y="6949019"/>
            <a:ext cx="4161581" cy="366182"/>
          </a:xfrm>
          <a:prstGeom prst="rect">
            <a:avLst/>
          </a:prstGeom>
          <a:noFill/>
          <a:ln w="9525">
            <a:noFill/>
            <a:miter lim="800000"/>
            <a:headEnd/>
            <a:tailEnd/>
          </a:ln>
          <a:effectLst/>
        </p:spPr>
        <p:txBody>
          <a:bodyPr vert="horz" wrap="square" lIns="98897" tIns="49450" rIns="98897" bIns="49450" numCol="1" anchor="b" anchorCtr="0" compatLnSpc="1">
            <a:prstTxWarp prst="textNoShape">
              <a:avLst/>
            </a:prstTxWarp>
          </a:bodyPr>
          <a:lstStyle>
            <a:lvl1pPr defTabSz="989448" eaLnBrk="1" hangingPunct="1">
              <a:defRPr sz="1400">
                <a:latin typeface="Times New Roman" pitchFamily="18" charset="0"/>
              </a:defRPr>
            </a:lvl1pPr>
          </a:lstStyle>
          <a:p>
            <a:pPr>
              <a:defRPr/>
            </a:pPr>
            <a:endParaRPr lang="en-US" dirty="0"/>
          </a:p>
        </p:txBody>
      </p:sp>
      <p:sp>
        <p:nvSpPr>
          <p:cNvPr id="6151" name="Rectangle 7"/>
          <p:cNvSpPr>
            <a:spLocks noGrp="1" noChangeArrowheads="1"/>
          </p:cNvSpPr>
          <p:nvPr>
            <p:ph type="sldNum" sz="quarter" idx="5"/>
          </p:nvPr>
        </p:nvSpPr>
        <p:spPr bwMode="auto">
          <a:xfrm>
            <a:off x="5439623" y="6949019"/>
            <a:ext cx="4161581" cy="366182"/>
          </a:xfrm>
          <a:prstGeom prst="rect">
            <a:avLst/>
          </a:prstGeom>
          <a:noFill/>
          <a:ln w="9525">
            <a:noFill/>
            <a:miter lim="800000"/>
            <a:headEnd/>
            <a:tailEnd/>
          </a:ln>
          <a:effectLst/>
        </p:spPr>
        <p:txBody>
          <a:bodyPr vert="horz" wrap="square" lIns="98897" tIns="49450" rIns="98897" bIns="49450" numCol="1" anchor="b" anchorCtr="0" compatLnSpc="1">
            <a:prstTxWarp prst="textNoShape">
              <a:avLst/>
            </a:prstTxWarp>
          </a:bodyPr>
          <a:lstStyle>
            <a:lvl1pPr algn="r" defTabSz="989448" eaLnBrk="1" hangingPunct="1">
              <a:defRPr sz="1400">
                <a:latin typeface="Times New Roman" pitchFamily="18" charset="0"/>
              </a:defRPr>
            </a:lvl1pPr>
          </a:lstStyle>
          <a:p>
            <a:pPr>
              <a:defRPr/>
            </a:pPr>
            <a:fld id="{05843BB1-9161-4F39-8696-C6AAA4F3CE0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ramptonguardian.com/news-story/7075034-brampton-councillors-hurl-accusations-insults-at-heated-council-meet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orangeville.com/opinion-story/9629855-bad-bad-council-taxpayer-not-impressed-with-the-behaviour-actions-of-amaranth-counci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ustinchronicle.com/daily/news/2018-02-06/council-because-we-re-happy/"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traight.com/news/1264471/burnaby-council-including-members-same-party-divided-over-community-report-city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Denis_Waitley"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wtnh.com/on-air/capitol-report/capitol-report-mayor-elicker-hosts-have-a-beer-with-the-mayor/"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mazon.com/dp/0988322005/?tag=mrmedtra-20"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mazon.com/dp/0988322005/?tag=mrmedtra-20"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O-djMYYIvyE&amp;pbjreload=10"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amazon.com/dp/0988322005/?tag=mrmedtra-20"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O-djMYYIvyE&amp;pbjreload=10"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amazon.com/dp/0988322005/?tag=mrmedtra-20"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O-djMYYIvyE&amp;pbjreload=10"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amazon.com/dp/0988322005/?tag=mrmedtra-20"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erecord.com/news-story/7386468-port-hope-council-divided-on-public-s-response-to-increased-hollywood-atten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n.wikipedia.org/wiki/Denis_Waitley"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Denis_Waitley"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iagarathisweek.com/news-story/9667919-west-lincoln-council-divided-over-biweekly-garbage-collec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witter.com/search?q=heated%20council%20debate&amp;src=typed_quer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nquinte.ca/story/from-the-cheap-seats-report-card-201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rangeville.com/news-story/9748432--get-out-get-out-amaranth-mayor-calls-dufferin-opp-to-remove-councillor-from-heated-council-meeting/#.XeV8RQGge2M.twitt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3613" y="438150"/>
            <a:ext cx="3900487" cy="2193925"/>
          </a:xfrm>
        </p:spPr>
      </p:sp>
      <p:sp>
        <p:nvSpPr>
          <p:cNvPr id="3" name="Notes Placeholder 2"/>
          <p:cNvSpPr>
            <a:spLocks noGrp="1"/>
          </p:cNvSpPr>
          <p:nvPr>
            <p:ph type="body" idx="1"/>
          </p:nvPr>
        </p:nvSpPr>
        <p:spPr/>
        <p:txBody>
          <a:bodyPr>
            <a:normAutofit/>
          </a:bodyPr>
          <a:lstStyle/>
          <a:p>
            <a:r>
              <a:rPr lang="en-US" dirty="0"/>
              <a:t>A recent study conducted by the Project Management Institute (PMI) revealed that ineffective communication</a:t>
            </a:r>
          </a:p>
          <a:p>
            <a:r>
              <a:rPr lang="en-US" dirty="0"/>
              <a:t>has a negative impact on successful project execution</a:t>
            </a:r>
            <a:endParaRPr lang="en-US" baseline="0" dirty="0"/>
          </a:p>
          <a:p>
            <a:endParaRPr lang="en-US" dirty="0"/>
          </a:p>
          <a:p>
            <a:r>
              <a:rPr lang="en-US" dirty="0"/>
              <a:t>http://bit.ly/16ooE50</a:t>
            </a:r>
          </a:p>
          <a:p>
            <a:r>
              <a:rPr lang="en-US" dirty="0"/>
              <a:t>See</a:t>
            </a:r>
            <a:r>
              <a:rPr lang="en-US" baseline="0" dirty="0"/>
              <a:t> research comm plan, PMI pulse report files</a:t>
            </a:r>
          </a:p>
          <a:p>
            <a:endParaRPr lang="en-US" dirty="0"/>
          </a:p>
        </p:txBody>
      </p:sp>
      <p:sp>
        <p:nvSpPr>
          <p:cNvPr id="4" name="Slide Number Placeholder 3"/>
          <p:cNvSpPr>
            <a:spLocks noGrp="1"/>
          </p:cNvSpPr>
          <p:nvPr>
            <p:ph type="sldNum" sz="quarter" idx="10"/>
          </p:nvPr>
        </p:nvSpPr>
        <p:spPr/>
        <p:txBody>
          <a:bodyPr/>
          <a:lstStyle/>
          <a:p>
            <a:pPr marL="0" marR="0" lvl="0" indent="0" algn="r" defTabSz="996390" rtl="0" eaLnBrk="1" fontAlgn="base" latinLnBrk="0" hangingPunct="1">
              <a:lnSpc>
                <a:spcPct val="100000"/>
              </a:lnSpc>
              <a:spcBef>
                <a:spcPct val="0"/>
              </a:spcBef>
              <a:spcAft>
                <a:spcPct val="0"/>
              </a:spcAft>
              <a:buClrTx/>
              <a:buSzTx/>
              <a:buFontTx/>
              <a:buNone/>
              <a:tabLst/>
              <a:defRPr/>
            </a:pPr>
            <a:fld id="{3FC3927A-F1D6-49F7-BC74-972588704AE6}" type="slidenum">
              <a:rPr kumimoji="0" lang="en-CA"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96390" rtl="0" eaLnBrk="1" fontAlgn="base" latinLnBrk="0" hangingPunct="1">
                <a:lnSpc>
                  <a:spcPct val="100000"/>
                </a:lnSpc>
                <a:spcBef>
                  <a:spcPct val="0"/>
                </a:spcBef>
                <a:spcAft>
                  <a:spcPct val="0"/>
                </a:spcAft>
                <a:buClrTx/>
                <a:buSzTx/>
                <a:buFontTx/>
                <a:buNone/>
                <a:tabLst/>
                <a:defRPr/>
              </a:pPr>
              <a:t>15</a:t>
            </a:fld>
            <a:endParaRPr kumimoji="0" lang="en-CA"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92713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https://www.bramptonguardian.com/news-story/7075034-brampton-councillors-hurl-accusations-insults-at-heated-council-meeting/</a:t>
            </a:r>
            <a:endParaRPr lang="en-US" dirty="0"/>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17</a:t>
            </a:fld>
            <a:endParaRPr lang="en-US" dirty="0"/>
          </a:p>
        </p:txBody>
      </p:sp>
    </p:spTree>
    <p:extLst>
      <p:ext uri="{BB962C8B-B14F-4D97-AF65-F5344CB8AC3E}">
        <p14:creationId xmlns:p14="http://schemas.microsoft.com/office/powerpoint/2010/main" val="1914695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https://www.orangeville.com/opinion-story/9629855-bad-bad-council-taxpayer-not-impressed-with-the-behaviour-actions-of-amaranth-council/</a:t>
            </a:r>
            <a:endParaRPr lang="en-US" dirty="0"/>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21</a:t>
            </a:fld>
            <a:endParaRPr lang="en-US" dirty="0"/>
          </a:p>
        </p:txBody>
      </p:sp>
    </p:spTree>
    <p:extLst>
      <p:ext uri="{BB962C8B-B14F-4D97-AF65-F5344CB8AC3E}">
        <p14:creationId xmlns:p14="http://schemas.microsoft.com/office/powerpoint/2010/main" val="60385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Mayor Josie – happy when a good debate! “Well done” - did our job – super respectful – listen to different opinions</a:t>
            </a:r>
          </a:p>
          <a:p>
            <a:endParaRPr lang="en-US" dirty="0"/>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22</a:t>
            </a:fld>
            <a:endParaRPr lang="en-US" dirty="0"/>
          </a:p>
        </p:txBody>
      </p:sp>
    </p:spTree>
    <p:extLst>
      <p:ext uri="{BB962C8B-B14F-4D97-AF65-F5344CB8AC3E}">
        <p14:creationId xmlns:p14="http://schemas.microsoft.com/office/powerpoint/2010/main" val="20561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Teambuilding</a:t>
            </a:r>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25</a:t>
            </a:fld>
            <a:endParaRPr lang="en-US" dirty="0"/>
          </a:p>
        </p:txBody>
      </p:sp>
    </p:spTree>
    <p:extLst>
      <p:ext uri="{BB962C8B-B14F-4D97-AF65-F5344CB8AC3E}">
        <p14:creationId xmlns:p14="http://schemas.microsoft.com/office/powerpoint/2010/main" val="1275615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https://www.austinchronicle.com/daily/news/2018-02-06/council-because-we-re-happy/</a:t>
            </a:r>
            <a:endParaRPr lang="en-US" dirty="0"/>
          </a:p>
        </p:txBody>
      </p:sp>
      <p:sp>
        <p:nvSpPr>
          <p:cNvPr id="4" name="Slide Number Placeholder 3"/>
          <p:cNvSpPr>
            <a:spLocks noGrp="1"/>
          </p:cNvSpPr>
          <p:nvPr>
            <p:ph type="sldNum" sz="quarter" idx="5"/>
          </p:nvPr>
        </p:nvSpPr>
        <p:spPr/>
        <p:txBody>
          <a:bodyPr/>
          <a:lstStyle/>
          <a:p>
            <a:pPr marL="0" marR="0" lvl="0" indent="0" algn="r" defTabSz="989448" rtl="0" eaLnBrk="1" fontAlgn="base" latinLnBrk="0" hangingPunct="1">
              <a:lnSpc>
                <a:spcPct val="100000"/>
              </a:lnSpc>
              <a:spcBef>
                <a:spcPct val="0"/>
              </a:spcBef>
              <a:spcAft>
                <a:spcPct val="0"/>
              </a:spcAft>
              <a:buClrTx/>
              <a:buSzTx/>
              <a:buFontTx/>
              <a:buNone/>
              <a:tabLst/>
              <a:defRPr/>
            </a:pPr>
            <a:fld id="{05843BB1-9161-4F39-8696-C6AAA4F3CE08}" type="slidenum">
              <a:rPr kumimoji="0" lang="en-US"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89448" rtl="0" eaLnBrk="1" fontAlgn="base" latinLnBrk="0" hangingPunct="1">
                <a:lnSpc>
                  <a:spcPct val="100000"/>
                </a:lnSpc>
                <a:spcBef>
                  <a:spcPct val="0"/>
                </a:spcBef>
                <a:spcAft>
                  <a:spcPct val="0"/>
                </a:spcAft>
                <a:buClrTx/>
                <a:buSzTx/>
                <a:buFontTx/>
                <a:buNone/>
                <a:tabLst/>
                <a:defRPr/>
              </a:pPr>
              <a:t>27</a:t>
            </a:fld>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96806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speaks and when</a:t>
            </a:r>
          </a:p>
          <a:p>
            <a:r>
              <a:rPr lang="en-US" dirty="0"/>
              <a:t>- When representing own opinion</a:t>
            </a:r>
          </a:p>
          <a:p>
            <a:r>
              <a:rPr lang="en-US" dirty="0"/>
              <a:t>What to share, when and how</a:t>
            </a:r>
          </a:p>
          <a:p>
            <a:endParaRPr lang="en-US" dirty="0"/>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29</a:t>
            </a:fld>
            <a:endParaRPr lang="en-US" dirty="0"/>
          </a:p>
        </p:txBody>
      </p:sp>
    </p:spTree>
    <p:extLst>
      <p:ext uri="{BB962C8B-B14F-4D97-AF65-F5344CB8AC3E}">
        <p14:creationId xmlns:p14="http://schemas.microsoft.com/office/powerpoint/2010/main" val="1030084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 farther </a:t>
            </a:r>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30</a:t>
            </a:fld>
            <a:endParaRPr lang="en-US" dirty="0"/>
          </a:p>
        </p:txBody>
      </p:sp>
    </p:spTree>
    <p:extLst>
      <p:ext uri="{BB962C8B-B14F-4D97-AF65-F5344CB8AC3E}">
        <p14:creationId xmlns:p14="http://schemas.microsoft.com/office/powerpoint/2010/main" val="3242707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nice </a:t>
            </a:r>
          </a:p>
          <a:p>
            <a:r>
              <a:rPr lang="en-US" dirty="0"/>
              <a:t>Be accurate</a:t>
            </a:r>
          </a:p>
          <a:p>
            <a:endParaRPr lang="en-US" dirty="0"/>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31</a:t>
            </a:fld>
            <a:endParaRPr lang="en-US" dirty="0"/>
          </a:p>
        </p:txBody>
      </p:sp>
    </p:spTree>
    <p:extLst>
      <p:ext uri="{BB962C8B-B14F-4D97-AF65-F5344CB8AC3E}">
        <p14:creationId xmlns:p14="http://schemas.microsoft.com/office/powerpoint/2010/main" val="3005840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https://www.straight.com/news/1264471/burnaby-council-including-members-same-party-divided-over-community-report-citys</a:t>
            </a:r>
            <a:endParaRPr lang="en-US" dirty="0"/>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3</a:t>
            </a:fld>
            <a:endParaRPr lang="en-US" dirty="0"/>
          </a:p>
        </p:txBody>
      </p:sp>
    </p:spTree>
    <p:extLst>
      <p:ext uri="{BB962C8B-B14F-4D97-AF65-F5344CB8AC3E}">
        <p14:creationId xmlns:p14="http://schemas.microsoft.com/office/powerpoint/2010/main" val="1129634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has a comms person? </a:t>
            </a:r>
          </a:p>
          <a:p>
            <a:r>
              <a:rPr lang="en-US" dirty="0"/>
              <a:t>Planning dept? </a:t>
            </a:r>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32</a:t>
            </a:fld>
            <a:endParaRPr lang="en-US" dirty="0"/>
          </a:p>
        </p:txBody>
      </p:sp>
    </p:spTree>
    <p:extLst>
      <p:ext uri="{BB962C8B-B14F-4D97-AF65-F5344CB8AC3E}">
        <p14:creationId xmlns:p14="http://schemas.microsoft.com/office/powerpoint/2010/main" val="1684348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Kamloops vs other communities</a:t>
            </a:r>
          </a:p>
          <a:p>
            <a:r>
              <a:rPr lang="en-US" dirty="0"/>
              <a:t>Most important – keep your team informed</a:t>
            </a:r>
          </a:p>
          <a:p>
            <a:endParaRPr lang="en-US" dirty="0"/>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33</a:t>
            </a:fld>
            <a:endParaRPr lang="en-US" dirty="0"/>
          </a:p>
        </p:txBody>
      </p:sp>
    </p:spTree>
    <p:extLst>
      <p:ext uri="{BB962C8B-B14F-4D97-AF65-F5344CB8AC3E}">
        <p14:creationId xmlns:p14="http://schemas.microsoft.com/office/powerpoint/2010/main" val="3698784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Times New Roman" pitchFamily="18" charset="0"/>
              <a:ea typeface="+mn-ea"/>
              <a:cs typeface="+mn-cs"/>
            </a:endParaRPr>
          </a:p>
          <a:p>
            <a:endParaRPr lang="en-US" sz="1200" b="0" i="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Named by </a:t>
            </a:r>
            <a:r>
              <a:rPr lang="en-US" sz="1200" b="1" i="1" dirty="0"/>
              <a:t>The Washington Post</a:t>
            </a:r>
            <a:r>
              <a:rPr lang="en-US" sz="1200" b="1" dirty="0"/>
              <a:t> as one of the 11 Leadership Books to Read in 2018</a:t>
            </a:r>
            <a:r>
              <a:rPr lang="en-US" dirty="0"/>
              <a:t/>
            </a:r>
            <a:br>
              <a:rPr lang="en-US" dirty="0"/>
            </a:br>
            <a:r>
              <a:rPr lang="en-US" dirty="0"/>
              <a:t/>
            </a:r>
            <a:br>
              <a:rPr lang="en-US" dirty="0"/>
            </a:br>
            <a:r>
              <a:rPr lang="en-US" sz="1200" dirty="0"/>
              <a:t>When it comes to recruiting, motivating, and creating great teams, Patty McCord says most companies have it all wrong. McCord helped create the unique and high-performing culture at Netflix, where she was chief talent officer. In her new book, </a:t>
            </a:r>
            <a:r>
              <a:rPr lang="en-US" sz="1200" i="1" dirty="0"/>
              <a:t>Powerful: Building a Culture of Freedom and Responsibility</a:t>
            </a:r>
            <a:r>
              <a:rPr lang="en-US" sz="1200" dirty="0"/>
              <a:t>, she shares what she learned there and elsewhere in Silicon Valley. </a:t>
            </a:r>
            <a:r>
              <a:rPr lang="en-US" dirty="0"/>
              <a:t/>
            </a:r>
            <a:br>
              <a:rPr lang="en-US" dirty="0"/>
            </a:br>
            <a:r>
              <a:rPr lang="en-US" dirty="0"/>
              <a:t/>
            </a:r>
            <a:br>
              <a:rPr lang="en-US" dirty="0"/>
            </a:br>
            <a:r>
              <a:rPr lang="en-US" sz="1200" dirty="0"/>
              <a:t>McCord advocates practicing radical honesty in the workplace, saying good-bye to employees who don’t fit the company’s emerging needs, and motivating with challenging work, not promises, perks, and bonus plans. McCord argues that the old standbys of corporate HR―annual performance reviews, retention plans, employee empowerment and engagement programs―often end up being a colossal waste of time and resources. Her road-tested advice, offered with humor and irreverence, provides readers a different path for creating a culture of high performance and profitability. </a:t>
            </a:r>
            <a:r>
              <a:rPr lang="en-US" dirty="0"/>
              <a:t/>
            </a:r>
            <a:br>
              <a:rPr lang="en-US" dirty="0"/>
            </a:br>
            <a:r>
              <a:rPr lang="en-US" dirty="0"/>
              <a:t/>
            </a:r>
            <a:br>
              <a:rPr lang="en-US" dirty="0"/>
            </a:br>
            <a:r>
              <a:rPr lang="en-US" sz="1200" i="1" dirty="0"/>
              <a:t>Powerful</a:t>
            </a:r>
            <a:r>
              <a:rPr lang="en-US" sz="1200" dirty="0"/>
              <a:t> will change how you think about work and the way a business should be run.</a:t>
            </a:r>
            <a:endParaRPr lang="en-US" dirty="0"/>
          </a:p>
          <a:p>
            <a:endParaRPr lang="en-US" sz="1200" b="0" i="0" kern="1200" dirty="0">
              <a:solidFill>
                <a:schemeClr val="tx1"/>
              </a:solidFill>
              <a:effectLst/>
              <a:latin typeface="Times New Roman" pitchFamily="18" charset="0"/>
              <a:ea typeface="+mn-ea"/>
              <a:cs typeface="+mn-cs"/>
            </a:endParaRPr>
          </a:p>
          <a:p>
            <a:r>
              <a:rPr lang="en-US" sz="1200" b="0" i="0" kern="1200" dirty="0">
                <a:solidFill>
                  <a:schemeClr val="tx1"/>
                </a:solidFill>
                <a:effectLst/>
                <a:latin typeface="Times New Roman" pitchFamily="18" charset="0"/>
                <a:ea typeface="+mn-ea"/>
                <a:cs typeface="+mn-cs"/>
              </a:rPr>
              <a:t>Denis E. Waitley, is an American motivational speaker, writer and consultant. He has been recognized as the best-selling author of the audio series, The Psychology of Winning and books such as "Seeds of Greatness" and "The Winner's Edge". Waitley has been inducted into the International Speakers' Hall of Fame. </a:t>
            </a:r>
            <a:r>
              <a:rPr lang="en-US" sz="1200" b="0" i="0" u="none" strike="noStrike" kern="1200" dirty="0">
                <a:solidFill>
                  <a:schemeClr val="tx1"/>
                </a:solidFill>
                <a:effectLst/>
                <a:latin typeface="Times New Roman" pitchFamily="18" charset="0"/>
                <a:ea typeface="+mn-ea"/>
                <a:cs typeface="+mn-cs"/>
                <a:hlinkClick r:id="rId3"/>
              </a:rPr>
              <a:t>Wikipedia</a:t>
            </a:r>
            <a:endParaRPr lang="en-US" dirty="0"/>
          </a:p>
        </p:txBody>
      </p:sp>
      <p:sp>
        <p:nvSpPr>
          <p:cNvPr id="4" name="Slide Number Placeholder 3"/>
          <p:cNvSpPr>
            <a:spLocks noGrp="1"/>
          </p:cNvSpPr>
          <p:nvPr>
            <p:ph type="sldNum" sz="quarter" idx="5"/>
          </p:nvPr>
        </p:nvSpPr>
        <p:spPr/>
        <p:txBody>
          <a:bodyPr/>
          <a:lstStyle/>
          <a:p>
            <a:pPr marL="0" marR="0" lvl="0" indent="0" algn="r" defTabSz="989448" rtl="0" eaLnBrk="1" fontAlgn="base" latinLnBrk="0" hangingPunct="1">
              <a:lnSpc>
                <a:spcPct val="100000"/>
              </a:lnSpc>
              <a:spcBef>
                <a:spcPct val="0"/>
              </a:spcBef>
              <a:spcAft>
                <a:spcPct val="0"/>
              </a:spcAft>
              <a:buClrTx/>
              <a:buSzTx/>
              <a:buFontTx/>
              <a:buNone/>
              <a:tabLst/>
              <a:defRPr/>
            </a:pPr>
            <a:fld id="{31F65F89-7420-454F-9528-7C213FD60C71}" type="slidenum">
              <a:rPr kumimoji="0" lang="en-CA"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89448" rtl="0" eaLnBrk="1" fontAlgn="base" latinLnBrk="0" hangingPunct="1">
                <a:lnSpc>
                  <a:spcPct val="100000"/>
                </a:lnSpc>
                <a:spcBef>
                  <a:spcPct val="0"/>
                </a:spcBef>
                <a:spcAft>
                  <a:spcPct val="0"/>
                </a:spcAft>
                <a:buClrTx/>
                <a:buSzTx/>
                <a:buFontTx/>
                <a:buNone/>
                <a:tabLst/>
                <a:defRPr/>
              </a:pPr>
              <a:t>38</a:t>
            </a:fld>
            <a:endParaRPr kumimoji="0" lang="en-CA"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01210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https://www.wtnh.com/on-air/capitol-report/capitol-report-mayor-elicker-hosts-have-a-beer-with-the-mayor/</a:t>
            </a:r>
            <a:endParaRPr lang="en-US" dirty="0"/>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42</a:t>
            </a:fld>
            <a:endParaRPr lang="en-US" dirty="0"/>
          </a:p>
        </p:txBody>
      </p:sp>
    </p:spTree>
    <p:extLst>
      <p:ext uri="{BB962C8B-B14F-4D97-AF65-F5344CB8AC3E}">
        <p14:creationId xmlns:p14="http://schemas.microsoft.com/office/powerpoint/2010/main" val="3364367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Newton</a:t>
            </a:r>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48</a:t>
            </a:fld>
            <a:endParaRPr lang="en-US" dirty="0"/>
          </a:p>
        </p:txBody>
      </p:sp>
    </p:spTree>
    <p:extLst>
      <p:ext uri="{BB962C8B-B14F-4D97-AF65-F5344CB8AC3E}">
        <p14:creationId xmlns:p14="http://schemas.microsoft.com/office/powerpoint/2010/main" val="1033760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1014652" rtl="0" eaLnBrk="1" fontAlgn="base" latinLnBrk="0" hangingPunct="1">
              <a:lnSpc>
                <a:spcPct val="100000"/>
              </a:lnSpc>
              <a:spcBef>
                <a:spcPct val="0"/>
              </a:spcBef>
              <a:spcAft>
                <a:spcPct val="0"/>
              </a:spcAft>
              <a:buClrTx/>
              <a:buSzTx/>
              <a:buFontTx/>
              <a:buNone/>
              <a:tabLst/>
              <a:defRPr/>
            </a:pPr>
            <a:fld id="{C7715C06-E3DD-4BE2-9532-8C9C069450F6}" type="slidenum">
              <a:rPr kumimoji="0" lang="en-US"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014652" rtl="0" eaLnBrk="1" fontAlgn="base" latinLnBrk="0" hangingPunct="1">
                <a:lnSpc>
                  <a:spcPct val="100000"/>
                </a:lnSpc>
                <a:spcBef>
                  <a:spcPct val="0"/>
                </a:spcBef>
                <a:spcAft>
                  <a:spcPct val="0"/>
                </a:spcAft>
                <a:buClrTx/>
                <a:buSzTx/>
                <a:buFontTx/>
                <a:buNone/>
                <a:tabLst/>
                <a:defRPr/>
              </a:pPr>
              <a:t>49</a:t>
            </a:fld>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8131" name="Rectangle 2"/>
          <p:cNvSpPr>
            <a:spLocks noGrp="1" noRot="1" noChangeAspect="1" noChangeArrowheads="1" noTextEdit="1"/>
          </p:cNvSpPr>
          <p:nvPr>
            <p:ph type="sldImg"/>
          </p:nvPr>
        </p:nvSpPr>
        <p:spPr>
          <a:xfrm>
            <a:off x="2360613" y="546100"/>
            <a:ext cx="4879975" cy="2744788"/>
          </a:xfrm>
          <a:ln/>
        </p:spPr>
      </p:sp>
      <p:sp>
        <p:nvSpPr>
          <p:cNvPr id="48132" name="Rectangle 3"/>
          <p:cNvSpPr>
            <a:spLocks noGrp="1" noChangeArrowheads="1"/>
          </p:cNvSpPr>
          <p:nvPr>
            <p:ph type="body" idx="1"/>
          </p:nvPr>
        </p:nvSpPr>
        <p:spPr>
          <a:noFill/>
          <a:ln/>
        </p:spPr>
        <p:txBody>
          <a:bodyPr/>
          <a:lstStyle/>
          <a:p>
            <a:r>
              <a:rPr lang="en-US" sz="1200" b="0" i="0" kern="1200" dirty="0">
                <a:solidFill>
                  <a:schemeClr val="tx1"/>
                </a:solidFill>
                <a:effectLst/>
                <a:latin typeface="Times New Roman" pitchFamily="18" charset="0"/>
                <a:ea typeface="+mn-ea"/>
                <a:cs typeface="+mn-cs"/>
              </a:rPr>
              <a:t>After a crisis or negative incident, many reporters ask a variation of this question: “Can you guarantee this will never happen again?”</a:t>
            </a:r>
          </a:p>
          <a:p>
            <a:r>
              <a:rPr lang="en-US" sz="1200" b="0" i="0" kern="1200" dirty="0">
                <a:solidFill>
                  <a:schemeClr val="tx1"/>
                </a:solidFill>
                <a:effectLst/>
                <a:latin typeface="Times New Roman" pitchFamily="18" charset="0"/>
                <a:ea typeface="+mn-ea"/>
                <a:cs typeface="+mn-cs"/>
              </a:rPr>
              <a:t>The problem with that question is that life offers no guarantees—and no matter what procedures and protocols you put into place, there’s almost always a chance the negative incident could reoccur.</a:t>
            </a:r>
          </a:p>
          <a:p>
            <a:r>
              <a:rPr lang="en-US" sz="1200" b="0" i="0" kern="1200" dirty="0">
                <a:solidFill>
                  <a:schemeClr val="tx1"/>
                </a:solidFill>
                <a:effectLst/>
                <a:latin typeface="Times New Roman" pitchFamily="18" charset="0"/>
                <a:ea typeface="+mn-ea"/>
                <a:cs typeface="+mn-cs"/>
              </a:rPr>
              <a:t>And yet, saying that in an interview can be used against you. If you answer by saying something flip such as, “There are no guarantees in life,” or, “No, we can’t guarantee that,” the resulting story may feature that true but uninspiring line as a pull quote in bold.</a:t>
            </a:r>
          </a:p>
          <a:p>
            <a:r>
              <a:rPr lang="en-US" sz="1200" b="0" i="0" kern="1200" dirty="0">
                <a:solidFill>
                  <a:schemeClr val="tx1"/>
                </a:solidFill>
                <a:effectLst/>
                <a:latin typeface="Times New Roman" pitchFamily="18" charset="0"/>
                <a:ea typeface="+mn-ea"/>
                <a:cs typeface="+mn-cs"/>
              </a:rPr>
              <a:t>In </a:t>
            </a:r>
            <a:r>
              <a:rPr lang="en-US" sz="1200" b="0" i="1" u="none" strike="noStrike" kern="1200" dirty="0">
                <a:solidFill>
                  <a:schemeClr val="tx1"/>
                </a:solidFill>
                <a:effectLst/>
                <a:latin typeface="Times New Roman" pitchFamily="18" charset="0"/>
                <a:ea typeface="+mn-ea"/>
                <a:cs typeface="+mn-cs"/>
                <a:hlinkClick r:id="rId3"/>
              </a:rPr>
              <a:t>The Media Training Bible</a:t>
            </a:r>
            <a:r>
              <a:rPr lang="en-US" sz="1200" b="0" i="1" kern="120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rPr>
              <a:t>I wrote:</a:t>
            </a:r>
          </a:p>
          <a:p>
            <a:r>
              <a:rPr lang="en-US" dirty="0">
                <a:effectLst/>
              </a:rPr>
              <a:t>“The best way to answer “guarantee” questions is to talk about what you </a:t>
            </a:r>
            <a:r>
              <a:rPr lang="en-US" i="1" dirty="0">
                <a:effectLst/>
              </a:rPr>
              <a:t>can </a:t>
            </a:r>
            <a:r>
              <a:rPr lang="en-US" dirty="0">
                <a:effectLst/>
              </a:rPr>
              <a:t>guarantee. You usually can’t guarantee a specific result, but you </a:t>
            </a:r>
            <a:r>
              <a:rPr lang="en-US" i="1" dirty="0">
                <a:effectLst/>
              </a:rPr>
              <a:t>can</a:t>
            </a:r>
            <a:r>
              <a:rPr lang="en-US" dirty="0">
                <a:effectLst/>
              </a:rPr>
              <a:t> guarantee that you are committed to something specific—an effort, a policy, or an idea.”</a:t>
            </a:r>
          </a:p>
          <a:p>
            <a:pPr eaLnBrk="1" hangingPunct="1"/>
            <a:endParaRPr lang="en-US" dirty="0">
              <a:latin typeface="Arial" charset="0"/>
            </a:endParaRPr>
          </a:p>
          <a:p>
            <a:pPr eaLnBrk="1" hangingPunct="1"/>
            <a:endParaRPr lang="en-US" dirty="0">
              <a:latin typeface="Arial" charset="0"/>
            </a:endParaRPr>
          </a:p>
          <a:p>
            <a:pPr eaLnBrk="1" hangingPunct="1"/>
            <a:r>
              <a:rPr lang="en-US" dirty="0">
                <a:latin typeface="Arial" charset="0"/>
              </a:rPr>
              <a:t>Jan: correct incorrect first (need example) </a:t>
            </a:r>
          </a:p>
          <a:p>
            <a:pPr eaLnBrk="1" hangingPunct="1"/>
            <a:r>
              <a:rPr lang="en-US" dirty="0">
                <a:latin typeface="Arial" charset="0"/>
              </a:rPr>
              <a:t>Mess up, (waste collection)</a:t>
            </a:r>
          </a:p>
          <a:p>
            <a:pPr eaLnBrk="1" hangingPunct="1"/>
            <a:r>
              <a:rPr lang="en-US" dirty="0"/>
              <a:t>Jan: Focus on the process tell them what you are doing/going to do – if no outcome known, process)</a:t>
            </a:r>
          </a:p>
          <a:p>
            <a:pPr eaLnBrk="1" hangingPunct="1"/>
            <a:endParaRPr lang="en-US" sz="1500" dirty="0"/>
          </a:p>
          <a:p>
            <a:r>
              <a:rPr lang="en-CA" sz="1500" dirty="0"/>
              <a:t>The CBC issued a statement Saturday saying it does not agree with the views Cherry expressed on Thursday’s </a:t>
            </a:r>
            <a:r>
              <a:rPr lang="en-CA" sz="1500" i="1" dirty="0"/>
              <a:t>HNIC</a:t>
            </a:r>
            <a:r>
              <a:rPr lang="en-CA" sz="1500" dirty="0"/>
              <a:t> broadcast.</a:t>
            </a:r>
          </a:p>
          <a:p>
            <a:r>
              <a:rPr lang="en-CA" sz="1500" dirty="0"/>
              <a:t>Kirstine Stewart, the CBC's executive vice-president of English services, issued a statement Saturday to reaffirm the network's stance on Cherry and that any opinion expressed by him is his and his alone.</a:t>
            </a:r>
          </a:p>
          <a:p>
            <a:r>
              <a:rPr lang="en-CA" sz="1500" dirty="0"/>
              <a:t>"While we support his right to voice that opinion, we do not share his position," Stewart said.</a:t>
            </a:r>
          </a:p>
          <a:p>
            <a:pPr eaLnBrk="1" hangingPunct="1"/>
            <a:endParaRPr lang="en-US" sz="1500" dirty="0"/>
          </a:p>
        </p:txBody>
      </p:sp>
    </p:spTree>
    <p:extLst>
      <p:ext uri="{BB962C8B-B14F-4D97-AF65-F5344CB8AC3E}">
        <p14:creationId xmlns:p14="http://schemas.microsoft.com/office/powerpoint/2010/main" val="1909701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1014652" rtl="0" eaLnBrk="1" fontAlgn="base" latinLnBrk="0" hangingPunct="1">
              <a:lnSpc>
                <a:spcPct val="100000"/>
              </a:lnSpc>
              <a:spcBef>
                <a:spcPct val="0"/>
              </a:spcBef>
              <a:spcAft>
                <a:spcPct val="0"/>
              </a:spcAft>
              <a:buClrTx/>
              <a:buSzTx/>
              <a:buFontTx/>
              <a:buNone/>
              <a:tabLst/>
              <a:defRPr/>
            </a:pPr>
            <a:fld id="{C7715C06-E3DD-4BE2-9532-8C9C069450F6}" type="slidenum">
              <a:rPr kumimoji="0" lang="en-US"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014652" rtl="0" eaLnBrk="1" fontAlgn="base" latinLnBrk="0" hangingPunct="1">
                <a:lnSpc>
                  <a:spcPct val="100000"/>
                </a:lnSpc>
                <a:spcBef>
                  <a:spcPct val="0"/>
                </a:spcBef>
                <a:spcAft>
                  <a:spcPct val="0"/>
                </a:spcAft>
                <a:buClrTx/>
                <a:buSzTx/>
                <a:buFontTx/>
                <a:buNone/>
                <a:tabLst/>
                <a:defRPr/>
              </a:pPr>
              <a:t>50</a:t>
            </a:fld>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8131" name="Rectangle 2"/>
          <p:cNvSpPr>
            <a:spLocks noGrp="1" noRot="1" noChangeAspect="1" noChangeArrowheads="1" noTextEdit="1"/>
          </p:cNvSpPr>
          <p:nvPr>
            <p:ph type="sldImg"/>
          </p:nvPr>
        </p:nvSpPr>
        <p:spPr>
          <a:xfrm>
            <a:off x="2360613" y="546100"/>
            <a:ext cx="4879975" cy="2744788"/>
          </a:xfrm>
          <a:ln/>
        </p:spPr>
      </p:sp>
      <p:sp>
        <p:nvSpPr>
          <p:cNvPr id="48132" name="Rectangle 3"/>
          <p:cNvSpPr>
            <a:spLocks noGrp="1" noChangeArrowheads="1"/>
          </p:cNvSpPr>
          <p:nvPr>
            <p:ph type="body" idx="1"/>
          </p:nvPr>
        </p:nvSpPr>
        <p:spPr>
          <a:noFill/>
          <a:ln/>
        </p:spPr>
        <p:txBody>
          <a:bodyPr/>
          <a:lstStyle/>
          <a:p>
            <a:r>
              <a:rPr lang="en-US" sz="1200" b="0" i="0" kern="1200" dirty="0">
                <a:solidFill>
                  <a:schemeClr val="tx1"/>
                </a:solidFill>
                <a:effectLst/>
                <a:latin typeface="Times New Roman" pitchFamily="18" charset="0"/>
                <a:ea typeface="+mn-ea"/>
                <a:cs typeface="+mn-cs"/>
              </a:rPr>
              <a:t>After a crisis or negative incident, many reporters ask a variation of this question: “Can you guarantee this will never happen again?”</a:t>
            </a:r>
          </a:p>
          <a:p>
            <a:r>
              <a:rPr lang="en-US" sz="1200" b="0" i="0" kern="1200" dirty="0">
                <a:solidFill>
                  <a:schemeClr val="tx1"/>
                </a:solidFill>
                <a:effectLst/>
                <a:latin typeface="Times New Roman" pitchFamily="18" charset="0"/>
                <a:ea typeface="+mn-ea"/>
                <a:cs typeface="+mn-cs"/>
              </a:rPr>
              <a:t>The problem with that question is that life offers no guarantees—and no matter what procedures and protocols you put into place, there’s almost always a chance the negative incident could reoccur.</a:t>
            </a:r>
          </a:p>
          <a:p>
            <a:r>
              <a:rPr lang="en-US" sz="1200" b="0" i="0" kern="1200" dirty="0">
                <a:solidFill>
                  <a:schemeClr val="tx1"/>
                </a:solidFill>
                <a:effectLst/>
                <a:latin typeface="Times New Roman" pitchFamily="18" charset="0"/>
                <a:ea typeface="+mn-ea"/>
                <a:cs typeface="+mn-cs"/>
              </a:rPr>
              <a:t>And yet, saying that in an interview can be used against you. If you answer by saying something flip such as, “There are no guarantees in life,” or, “No, we can’t guarantee that,” the resulting story may feature that true but uninspiring line as a pull quote in bold.</a:t>
            </a:r>
          </a:p>
          <a:p>
            <a:r>
              <a:rPr lang="en-US" sz="1200" b="0" i="0" kern="1200" dirty="0">
                <a:solidFill>
                  <a:schemeClr val="tx1"/>
                </a:solidFill>
                <a:effectLst/>
                <a:latin typeface="Times New Roman" pitchFamily="18" charset="0"/>
                <a:ea typeface="+mn-ea"/>
                <a:cs typeface="+mn-cs"/>
              </a:rPr>
              <a:t>In </a:t>
            </a:r>
            <a:r>
              <a:rPr lang="en-US" sz="1200" b="0" i="1" u="none" strike="noStrike" kern="1200" dirty="0">
                <a:solidFill>
                  <a:schemeClr val="tx1"/>
                </a:solidFill>
                <a:effectLst/>
                <a:latin typeface="Times New Roman" pitchFamily="18" charset="0"/>
                <a:ea typeface="+mn-ea"/>
                <a:cs typeface="+mn-cs"/>
                <a:hlinkClick r:id="rId3"/>
              </a:rPr>
              <a:t>The Media Training Bible</a:t>
            </a:r>
            <a:r>
              <a:rPr lang="en-US" sz="1200" b="0" i="1" kern="120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rPr>
              <a:t>I wrote:</a:t>
            </a:r>
          </a:p>
          <a:p>
            <a:r>
              <a:rPr lang="en-US" dirty="0">
                <a:effectLst/>
              </a:rPr>
              <a:t>“The best way to answer “guarantee” questions is to talk about what you </a:t>
            </a:r>
            <a:r>
              <a:rPr lang="en-US" i="1" dirty="0">
                <a:effectLst/>
              </a:rPr>
              <a:t>can </a:t>
            </a:r>
            <a:r>
              <a:rPr lang="en-US" dirty="0">
                <a:effectLst/>
              </a:rPr>
              <a:t>guarantee. You usually can’t guarantee a specific result, but you </a:t>
            </a:r>
            <a:r>
              <a:rPr lang="en-US" i="1" dirty="0">
                <a:effectLst/>
              </a:rPr>
              <a:t>can</a:t>
            </a:r>
            <a:r>
              <a:rPr lang="en-US" dirty="0">
                <a:effectLst/>
              </a:rPr>
              <a:t> guarantee that you are committed to something specific—an effort, a policy, or an idea.”</a:t>
            </a:r>
          </a:p>
          <a:p>
            <a:pPr eaLnBrk="1" hangingPunct="1"/>
            <a:endParaRPr lang="en-US" dirty="0">
              <a:latin typeface="Arial" charset="0"/>
            </a:endParaRPr>
          </a:p>
          <a:p>
            <a:pPr eaLnBrk="1" hangingPunct="1"/>
            <a:endParaRPr lang="en-US" dirty="0">
              <a:latin typeface="Arial" charset="0"/>
            </a:endParaRPr>
          </a:p>
          <a:p>
            <a:pPr eaLnBrk="1" hangingPunct="1"/>
            <a:r>
              <a:rPr lang="en-US" dirty="0">
                <a:latin typeface="Arial" charset="0"/>
              </a:rPr>
              <a:t>Jan: correct incorrect first (need example) </a:t>
            </a:r>
          </a:p>
          <a:p>
            <a:pPr eaLnBrk="1" hangingPunct="1"/>
            <a:r>
              <a:rPr lang="en-US" dirty="0">
                <a:latin typeface="Arial" charset="0"/>
              </a:rPr>
              <a:t>Mess up, (waste collection)</a:t>
            </a:r>
          </a:p>
          <a:p>
            <a:pPr eaLnBrk="1" hangingPunct="1"/>
            <a:r>
              <a:rPr lang="en-US" dirty="0"/>
              <a:t>Jan: Focus on the process tell them what you are doing/going to do – if no outcome known, process)</a:t>
            </a:r>
          </a:p>
          <a:p>
            <a:pPr eaLnBrk="1" hangingPunct="1"/>
            <a:endParaRPr lang="en-US" sz="1500" dirty="0"/>
          </a:p>
          <a:p>
            <a:r>
              <a:rPr lang="en-CA" sz="1500" dirty="0"/>
              <a:t>The CBC issued a statement Saturday saying it does not agree with the views Cherry expressed on Thursday’s </a:t>
            </a:r>
            <a:r>
              <a:rPr lang="en-CA" sz="1500" i="1" dirty="0"/>
              <a:t>HNIC</a:t>
            </a:r>
            <a:r>
              <a:rPr lang="en-CA" sz="1500" dirty="0"/>
              <a:t> broadcast.</a:t>
            </a:r>
          </a:p>
          <a:p>
            <a:r>
              <a:rPr lang="en-CA" sz="1500" dirty="0"/>
              <a:t>Kirstine Stewart, the CBC's executive vice-president of English services, issued a statement Saturday to reaffirm the network's stance on Cherry and that any opinion expressed by him is his and his alone.</a:t>
            </a:r>
          </a:p>
          <a:p>
            <a:r>
              <a:rPr lang="en-CA" sz="1500" dirty="0"/>
              <a:t>"While we support his right to voice that opinion, we do not share his position," Stewart said.</a:t>
            </a:r>
          </a:p>
          <a:p>
            <a:pPr eaLnBrk="1" hangingPunct="1"/>
            <a:endParaRPr lang="en-US" sz="15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1014652" rtl="0" eaLnBrk="1" fontAlgn="base" latinLnBrk="0" hangingPunct="1">
              <a:lnSpc>
                <a:spcPct val="100000"/>
              </a:lnSpc>
              <a:spcBef>
                <a:spcPct val="0"/>
              </a:spcBef>
              <a:spcAft>
                <a:spcPct val="0"/>
              </a:spcAft>
              <a:buClrTx/>
              <a:buSzTx/>
              <a:buFontTx/>
              <a:buNone/>
              <a:tabLst/>
              <a:defRPr/>
            </a:pPr>
            <a:fld id="{C7715C06-E3DD-4BE2-9532-8C9C069450F6}" type="slidenum">
              <a:rPr kumimoji="0" lang="en-US"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014652" rtl="0" eaLnBrk="1" fontAlgn="base" latinLnBrk="0" hangingPunct="1">
                <a:lnSpc>
                  <a:spcPct val="100000"/>
                </a:lnSpc>
                <a:spcBef>
                  <a:spcPct val="0"/>
                </a:spcBef>
                <a:spcAft>
                  <a:spcPct val="0"/>
                </a:spcAft>
                <a:buClrTx/>
                <a:buSzTx/>
                <a:buFontTx/>
                <a:buNone/>
                <a:tabLst/>
                <a:defRPr/>
              </a:pPr>
              <a:t>51</a:t>
            </a:fld>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8131" name="Rectangle 2"/>
          <p:cNvSpPr>
            <a:spLocks noGrp="1" noRot="1" noChangeAspect="1" noChangeArrowheads="1" noTextEdit="1"/>
          </p:cNvSpPr>
          <p:nvPr>
            <p:ph type="sldImg"/>
          </p:nvPr>
        </p:nvSpPr>
        <p:spPr>
          <a:xfrm>
            <a:off x="2360613" y="546100"/>
            <a:ext cx="4879975" cy="2744788"/>
          </a:xfrm>
          <a:ln/>
        </p:spPr>
      </p:sp>
      <p:sp>
        <p:nvSpPr>
          <p:cNvPr id="48132" name="Rectangle 3"/>
          <p:cNvSpPr>
            <a:spLocks noGrp="1" noChangeArrowheads="1"/>
          </p:cNvSpPr>
          <p:nvPr>
            <p:ph type="body" idx="1"/>
          </p:nvPr>
        </p:nvSpPr>
        <p:spPr>
          <a:noFill/>
          <a:ln/>
        </p:spPr>
        <p:txBody>
          <a:bodyPr/>
          <a:lstStyle/>
          <a:p>
            <a:r>
              <a:rPr lang="en-US" sz="1200" b="0" i="0" kern="1200" dirty="0">
                <a:solidFill>
                  <a:schemeClr val="tx1"/>
                </a:solidFill>
                <a:effectLst/>
                <a:latin typeface="Times New Roman" pitchFamily="18" charset="0"/>
                <a:ea typeface="+mn-ea"/>
                <a:cs typeface="+mn-cs"/>
              </a:rPr>
              <a:t>House of Commons Speaker John Bercow: </a:t>
            </a:r>
            <a:r>
              <a:rPr lang="en-US" dirty="0">
                <a:hlinkClick r:id="rId3"/>
              </a:rPr>
              <a:t>https://www.youtube.com/watch?v=O-djMYYIvyE&amp;pbjreload=10</a:t>
            </a:r>
            <a:endParaRPr lang="en-US" dirty="0"/>
          </a:p>
          <a:p>
            <a:endParaRPr lang="en-US" sz="1200" b="0" i="0" kern="1200" dirty="0">
              <a:solidFill>
                <a:schemeClr val="tx1"/>
              </a:solidFill>
              <a:effectLst/>
              <a:latin typeface="Times New Roman" pitchFamily="18" charset="0"/>
              <a:ea typeface="+mn-ea"/>
              <a:cs typeface="+mn-cs"/>
            </a:endParaRPr>
          </a:p>
          <a:p>
            <a:r>
              <a:rPr lang="en-US" sz="1200" b="0" i="0" kern="1200" dirty="0">
                <a:solidFill>
                  <a:schemeClr val="tx1"/>
                </a:solidFill>
                <a:effectLst/>
                <a:latin typeface="Times New Roman" pitchFamily="18" charset="0"/>
                <a:ea typeface="+mn-ea"/>
                <a:cs typeface="+mn-cs"/>
              </a:rPr>
              <a:t>After a crisis or negative incident, many reporters ask a variation of this question: “Can you guarantee this will never happen again?”</a:t>
            </a:r>
          </a:p>
          <a:p>
            <a:r>
              <a:rPr lang="en-US" sz="1200" b="0" i="0" kern="1200" dirty="0">
                <a:solidFill>
                  <a:schemeClr val="tx1"/>
                </a:solidFill>
                <a:effectLst/>
                <a:latin typeface="Times New Roman" pitchFamily="18" charset="0"/>
                <a:ea typeface="+mn-ea"/>
                <a:cs typeface="+mn-cs"/>
              </a:rPr>
              <a:t>The problem with that question is that life offers no guarantees—and no matter what procedures and protocols you put into place, there’s almost always a chance the negative incident could reoccur.</a:t>
            </a:r>
          </a:p>
          <a:p>
            <a:r>
              <a:rPr lang="en-US" sz="1200" b="0" i="0" kern="1200" dirty="0">
                <a:solidFill>
                  <a:schemeClr val="tx1"/>
                </a:solidFill>
                <a:effectLst/>
                <a:latin typeface="Times New Roman" pitchFamily="18" charset="0"/>
                <a:ea typeface="+mn-ea"/>
                <a:cs typeface="+mn-cs"/>
              </a:rPr>
              <a:t>And yet, saying that in an interview can be used against you. If you answer by saying something flip such as, “There are no guarantees in life,” or, “No, we can’t guarantee that,” the resulting story may feature that true but uninspiring line as a pull quote in bold.</a:t>
            </a:r>
          </a:p>
          <a:p>
            <a:r>
              <a:rPr lang="en-US" sz="1200" b="0" i="0" kern="1200" dirty="0">
                <a:solidFill>
                  <a:schemeClr val="tx1"/>
                </a:solidFill>
                <a:effectLst/>
                <a:latin typeface="Times New Roman" pitchFamily="18" charset="0"/>
                <a:ea typeface="+mn-ea"/>
                <a:cs typeface="+mn-cs"/>
              </a:rPr>
              <a:t>In </a:t>
            </a:r>
            <a:r>
              <a:rPr lang="en-US" sz="1200" b="0" i="1" u="none" strike="noStrike" kern="1200" dirty="0">
                <a:solidFill>
                  <a:schemeClr val="tx1"/>
                </a:solidFill>
                <a:effectLst/>
                <a:latin typeface="Times New Roman" pitchFamily="18" charset="0"/>
                <a:ea typeface="+mn-ea"/>
                <a:cs typeface="+mn-cs"/>
                <a:hlinkClick r:id="rId4"/>
              </a:rPr>
              <a:t>The Media Training Bible</a:t>
            </a:r>
            <a:r>
              <a:rPr lang="en-US" sz="1200" b="0" i="1" kern="120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rPr>
              <a:t>I wrote:</a:t>
            </a:r>
          </a:p>
          <a:p>
            <a:r>
              <a:rPr lang="en-US" dirty="0">
                <a:effectLst/>
              </a:rPr>
              <a:t>“The best way to answer “guarantee” questions is to talk about what you </a:t>
            </a:r>
            <a:r>
              <a:rPr lang="en-US" i="1" dirty="0">
                <a:effectLst/>
              </a:rPr>
              <a:t>can </a:t>
            </a:r>
            <a:r>
              <a:rPr lang="en-US" dirty="0">
                <a:effectLst/>
              </a:rPr>
              <a:t>guarantee. You usually can’t guarantee a specific result, but you </a:t>
            </a:r>
            <a:r>
              <a:rPr lang="en-US" i="1" dirty="0">
                <a:effectLst/>
              </a:rPr>
              <a:t>can</a:t>
            </a:r>
            <a:r>
              <a:rPr lang="en-US" dirty="0">
                <a:effectLst/>
              </a:rPr>
              <a:t> guarantee that you are committed to something specific—an effort, a policy, or an idea.”</a:t>
            </a:r>
          </a:p>
          <a:p>
            <a:pPr eaLnBrk="1" hangingPunct="1"/>
            <a:endParaRPr lang="en-US" dirty="0">
              <a:latin typeface="Arial" charset="0"/>
            </a:endParaRPr>
          </a:p>
          <a:p>
            <a:pPr eaLnBrk="1" hangingPunct="1"/>
            <a:endParaRPr lang="en-US" dirty="0">
              <a:latin typeface="Arial" charset="0"/>
            </a:endParaRPr>
          </a:p>
          <a:p>
            <a:pPr eaLnBrk="1" hangingPunct="1"/>
            <a:r>
              <a:rPr lang="en-US" dirty="0">
                <a:latin typeface="Arial" charset="0"/>
              </a:rPr>
              <a:t>Jan: correct incorrect first (need example) </a:t>
            </a:r>
          </a:p>
          <a:p>
            <a:pPr eaLnBrk="1" hangingPunct="1"/>
            <a:r>
              <a:rPr lang="en-US" dirty="0">
                <a:latin typeface="Arial" charset="0"/>
              </a:rPr>
              <a:t>Mess up, (waste collection)</a:t>
            </a:r>
          </a:p>
          <a:p>
            <a:pPr eaLnBrk="1" hangingPunct="1"/>
            <a:r>
              <a:rPr lang="en-US" dirty="0"/>
              <a:t>Jan: Focus on the process tell them what you are doing/going to do – if no outcome known, process)</a:t>
            </a:r>
          </a:p>
          <a:p>
            <a:pPr eaLnBrk="1" hangingPunct="1"/>
            <a:endParaRPr lang="en-US" sz="1500" dirty="0"/>
          </a:p>
          <a:p>
            <a:r>
              <a:rPr lang="en-CA" sz="1500" dirty="0"/>
              <a:t>The CBC issued a statement Saturday saying it does not agree with the views Cherry expressed on Thursday’s </a:t>
            </a:r>
            <a:r>
              <a:rPr lang="en-CA" sz="1500" i="1" dirty="0"/>
              <a:t>HNIC</a:t>
            </a:r>
            <a:r>
              <a:rPr lang="en-CA" sz="1500" dirty="0"/>
              <a:t> broadcast.</a:t>
            </a:r>
          </a:p>
          <a:p>
            <a:r>
              <a:rPr lang="en-CA" sz="1500" dirty="0"/>
              <a:t>Kirstine Stewart, the CBC's executive vice-president of English services, issued a statement Saturday to reaffirm the network's stance on Cherry and that any opinion expressed by him is his and his alone.</a:t>
            </a:r>
          </a:p>
          <a:p>
            <a:r>
              <a:rPr lang="en-CA" sz="1500" dirty="0"/>
              <a:t>"While we support his right to voice that opinion, we do not share his position," Stewart said.</a:t>
            </a:r>
          </a:p>
          <a:p>
            <a:pPr eaLnBrk="1" hangingPunct="1"/>
            <a:endParaRPr lang="en-US" sz="1500" dirty="0"/>
          </a:p>
        </p:txBody>
      </p:sp>
    </p:spTree>
    <p:extLst>
      <p:ext uri="{BB962C8B-B14F-4D97-AF65-F5344CB8AC3E}">
        <p14:creationId xmlns:p14="http://schemas.microsoft.com/office/powerpoint/2010/main" val="2884746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1014652" rtl="0" eaLnBrk="1" fontAlgn="base" latinLnBrk="0" hangingPunct="1">
              <a:lnSpc>
                <a:spcPct val="100000"/>
              </a:lnSpc>
              <a:spcBef>
                <a:spcPct val="0"/>
              </a:spcBef>
              <a:spcAft>
                <a:spcPct val="0"/>
              </a:spcAft>
              <a:buClrTx/>
              <a:buSzTx/>
              <a:buFontTx/>
              <a:buNone/>
              <a:tabLst/>
              <a:defRPr/>
            </a:pPr>
            <a:fld id="{C7715C06-E3DD-4BE2-9532-8C9C069450F6}" type="slidenum">
              <a:rPr kumimoji="0" lang="en-US"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014652" rtl="0" eaLnBrk="1" fontAlgn="base" latinLnBrk="0" hangingPunct="1">
                <a:lnSpc>
                  <a:spcPct val="100000"/>
                </a:lnSpc>
                <a:spcBef>
                  <a:spcPct val="0"/>
                </a:spcBef>
                <a:spcAft>
                  <a:spcPct val="0"/>
                </a:spcAft>
                <a:buClrTx/>
                <a:buSzTx/>
                <a:buFontTx/>
                <a:buNone/>
                <a:tabLst/>
                <a:defRPr/>
              </a:pPr>
              <a:t>52</a:t>
            </a:fld>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8131" name="Rectangle 2"/>
          <p:cNvSpPr>
            <a:spLocks noGrp="1" noRot="1" noChangeAspect="1" noChangeArrowheads="1" noTextEdit="1"/>
          </p:cNvSpPr>
          <p:nvPr>
            <p:ph type="sldImg"/>
          </p:nvPr>
        </p:nvSpPr>
        <p:spPr>
          <a:xfrm>
            <a:off x="2360613" y="546100"/>
            <a:ext cx="4879975" cy="2744788"/>
          </a:xfrm>
          <a:ln/>
        </p:spPr>
      </p:sp>
      <p:sp>
        <p:nvSpPr>
          <p:cNvPr id="48132" name="Rectangle 3"/>
          <p:cNvSpPr>
            <a:spLocks noGrp="1" noChangeArrowheads="1"/>
          </p:cNvSpPr>
          <p:nvPr>
            <p:ph type="body" idx="1"/>
          </p:nvPr>
        </p:nvSpPr>
        <p:spPr>
          <a:noFill/>
          <a:ln/>
        </p:spPr>
        <p:txBody>
          <a:bodyPr/>
          <a:lstStyle/>
          <a:p>
            <a:r>
              <a:rPr lang="en-US" sz="1200" b="0" i="0" kern="1200" dirty="0">
                <a:solidFill>
                  <a:schemeClr val="tx1"/>
                </a:solidFill>
                <a:effectLst/>
                <a:latin typeface="Times New Roman" pitchFamily="18" charset="0"/>
                <a:ea typeface="+mn-ea"/>
                <a:cs typeface="+mn-cs"/>
              </a:rPr>
              <a:t>House of Commons Speaker John Bercow: </a:t>
            </a:r>
            <a:r>
              <a:rPr lang="en-US" dirty="0">
                <a:hlinkClick r:id="rId3"/>
              </a:rPr>
              <a:t>https://www.youtube.com/watch?v=O-djMYYIvyE&amp;pbjreload=10</a:t>
            </a:r>
            <a:endParaRPr lang="en-US" dirty="0"/>
          </a:p>
          <a:p>
            <a:endParaRPr lang="en-US" sz="1200" b="0" i="0" kern="1200" dirty="0">
              <a:solidFill>
                <a:schemeClr val="tx1"/>
              </a:solidFill>
              <a:effectLst/>
              <a:latin typeface="Times New Roman" pitchFamily="18" charset="0"/>
              <a:ea typeface="+mn-ea"/>
              <a:cs typeface="+mn-cs"/>
            </a:endParaRPr>
          </a:p>
          <a:p>
            <a:r>
              <a:rPr lang="en-US" sz="1200" b="0" i="0" kern="1200" dirty="0">
                <a:solidFill>
                  <a:schemeClr val="tx1"/>
                </a:solidFill>
                <a:effectLst/>
                <a:latin typeface="Times New Roman" pitchFamily="18" charset="0"/>
                <a:ea typeface="+mn-ea"/>
                <a:cs typeface="+mn-cs"/>
              </a:rPr>
              <a:t>After a crisis or negative incident, many reporters ask a variation of this question: “Can you guarantee this will never happen again?”</a:t>
            </a:r>
          </a:p>
          <a:p>
            <a:r>
              <a:rPr lang="en-US" sz="1200" b="0" i="0" kern="1200" dirty="0">
                <a:solidFill>
                  <a:schemeClr val="tx1"/>
                </a:solidFill>
                <a:effectLst/>
                <a:latin typeface="Times New Roman" pitchFamily="18" charset="0"/>
                <a:ea typeface="+mn-ea"/>
                <a:cs typeface="+mn-cs"/>
              </a:rPr>
              <a:t>The problem with that question is that life offers no guarantees—and no matter what procedures and protocols you put into place, there’s almost always a chance the negative incident could reoccur.</a:t>
            </a:r>
          </a:p>
          <a:p>
            <a:r>
              <a:rPr lang="en-US" sz="1200" b="0" i="0" kern="1200" dirty="0">
                <a:solidFill>
                  <a:schemeClr val="tx1"/>
                </a:solidFill>
                <a:effectLst/>
                <a:latin typeface="Times New Roman" pitchFamily="18" charset="0"/>
                <a:ea typeface="+mn-ea"/>
                <a:cs typeface="+mn-cs"/>
              </a:rPr>
              <a:t>And yet, saying that in an interview can be used against you. If you answer by saying something flip such as, “There are no guarantees in life,” or, “No, we can’t guarantee that,” the resulting story may feature that true but uninspiring line as a pull quote in bold.</a:t>
            </a:r>
          </a:p>
          <a:p>
            <a:r>
              <a:rPr lang="en-US" sz="1200" b="0" i="0" kern="1200" dirty="0">
                <a:solidFill>
                  <a:schemeClr val="tx1"/>
                </a:solidFill>
                <a:effectLst/>
                <a:latin typeface="Times New Roman" pitchFamily="18" charset="0"/>
                <a:ea typeface="+mn-ea"/>
                <a:cs typeface="+mn-cs"/>
              </a:rPr>
              <a:t>In </a:t>
            </a:r>
            <a:r>
              <a:rPr lang="en-US" sz="1200" b="0" i="1" u="none" strike="noStrike" kern="1200" dirty="0">
                <a:solidFill>
                  <a:schemeClr val="tx1"/>
                </a:solidFill>
                <a:effectLst/>
                <a:latin typeface="Times New Roman" pitchFamily="18" charset="0"/>
                <a:ea typeface="+mn-ea"/>
                <a:cs typeface="+mn-cs"/>
                <a:hlinkClick r:id="rId4"/>
              </a:rPr>
              <a:t>The Media Training Bible</a:t>
            </a:r>
            <a:r>
              <a:rPr lang="en-US" sz="1200" b="0" i="1" kern="120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rPr>
              <a:t>I wrote:</a:t>
            </a:r>
          </a:p>
          <a:p>
            <a:r>
              <a:rPr lang="en-US" dirty="0">
                <a:effectLst/>
              </a:rPr>
              <a:t>“The best way to answer “guarantee” questions is to talk about what you </a:t>
            </a:r>
            <a:r>
              <a:rPr lang="en-US" i="1" dirty="0">
                <a:effectLst/>
              </a:rPr>
              <a:t>can </a:t>
            </a:r>
            <a:r>
              <a:rPr lang="en-US" dirty="0">
                <a:effectLst/>
              </a:rPr>
              <a:t>guarantee. You usually can’t guarantee a specific result, but you </a:t>
            </a:r>
            <a:r>
              <a:rPr lang="en-US" i="1" dirty="0">
                <a:effectLst/>
              </a:rPr>
              <a:t>can</a:t>
            </a:r>
            <a:r>
              <a:rPr lang="en-US" dirty="0">
                <a:effectLst/>
              </a:rPr>
              <a:t> guarantee that you are committed to something specific—an effort, a policy, or an idea.”</a:t>
            </a:r>
          </a:p>
          <a:p>
            <a:pPr eaLnBrk="1" hangingPunct="1"/>
            <a:endParaRPr lang="en-US" dirty="0">
              <a:latin typeface="Arial" charset="0"/>
            </a:endParaRPr>
          </a:p>
          <a:p>
            <a:pPr eaLnBrk="1" hangingPunct="1"/>
            <a:endParaRPr lang="en-US" dirty="0">
              <a:latin typeface="Arial" charset="0"/>
            </a:endParaRPr>
          </a:p>
          <a:p>
            <a:pPr eaLnBrk="1" hangingPunct="1"/>
            <a:r>
              <a:rPr lang="en-US" dirty="0">
                <a:latin typeface="Arial" charset="0"/>
              </a:rPr>
              <a:t>Jan: correct incorrect first (need example) </a:t>
            </a:r>
          </a:p>
          <a:p>
            <a:pPr eaLnBrk="1" hangingPunct="1"/>
            <a:r>
              <a:rPr lang="en-US" dirty="0">
                <a:latin typeface="Arial" charset="0"/>
              </a:rPr>
              <a:t>Mess up, (waste collection)</a:t>
            </a:r>
          </a:p>
          <a:p>
            <a:pPr eaLnBrk="1" hangingPunct="1"/>
            <a:r>
              <a:rPr lang="en-US" dirty="0"/>
              <a:t>Jan: Focus on the process tell them what you are doing/going to do – if no outcome known, process)</a:t>
            </a:r>
          </a:p>
          <a:p>
            <a:pPr eaLnBrk="1" hangingPunct="1"/>
            <a:endParaRPr lang="en-US" sz="1500" dirty="0"/>
          </a:p>
          <a:p>
            <a:r>
              <a:rPr lang="en-CA" sz="1500" dirty="0"/>
              <a:t>The CBC issued a statement Saturday saying it does not agree with the views Cherry expressed on Thursday’s </a:t>
            </a:r>
            <a:r>
              <a:rPr lang="en-CA" sz="1500" i="1" dirty="0"/>
              <a:t>HNIC</a:t>
            </a:r>
            <a:r>
              <a:rPr lang="en-CA" sz="1500" dirty="0"/>
              <a:t> broadcast.</a:t>
            </a:r>
          </a:p>
          <a:p>
            <a:r>
              <a:rPr lang="en-CA" sz="1500" dirty="0"/>
              <a:t>Kirstine Stewart, the CBC's executive vice-president of English services, issued a statement Saturday to reaffirm the network's stance on Cherry and that any opinion expressed by him is his and his alone.</a:t>
            </a:r>
          </a:p>
          <a:p>
            <a:r>
              <a:rPr lang="en-CA" sz="1500" dirty="0"/>
              <a:t>"While we support his right to voice that opinion, we do not share his position," Stewart said.</a:t>
            </a:r>
          </a:p>
          <a:p>
            <a:pPr eaLnBrk="1" hangingPunct="1"/>
            <a:endParaRPr lang="en-US" sz="1500" dirty="0"/>
          </a:p>
        </p:txBody>
      </p:sp>
    </p:spTree>
    <p:extLst>
      <p:ext uri="{BB962C8B-B14F-4D97-AF65-F5344CB8AC3E}">
        <p14:creationId xmlns:p14="http://schemas.microsoft.com/office/powerpoint/2010/main" val="82937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1014652" rtl="0" eaLnBrk="1" fontAlgn="base" latinLnBrk="0" hangingPunct="1">
              <a:lnSpc>
                <a:spcPct val="100000"/>
              </a:lnSpc>
              <a:spcBef>
                <a:spcPct val="0"/>
              </a:spcBef>
              <a:spcAft>
                <a:spcPct val="0"/>
              </a:spcAft>
              <a:buClrTx/>
              <a:buSzTx/>
              <a:buFontTx/>
              <a:buNone/>
              <a:tabLst/>
              <a:defRPr/>
            </a:pPr>
            <a:fld id="{C7715C06-E3DD-4BE2-9532-8C9C069450F6}" type="slidenum">
              <a:rPr kumimoji="0" lang="en-US"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014652" rtl="0" eaLnBrk="1" fontAlgn="base" latinLnBrk="0" hangingPunct="1">
                <a:lnSpc>
                  <a:spcPct val="100000"/>
                </a:lnSpc>
                <a:spcBef>
                  <a:spcPct val="0"/>
                </a:spcBef>
                <a:spcAft>
                  <a:spcPct val="0"/>
                </a:spcAft>
                <a:buClrTx/>
                <a:buSzTx/>
                <a:buFontTx/>
                <a:buNone/>
                <a:tabLst/>
                <a:defRPr/>
              </a:pPr>
              <a:t>53</a:t>
            </a:fld>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8131" name="Rectangle 2"/>
          <p:cNvSpPr>
            <a:spLocks noGrp="1" noRot="1" noChangeAspect="1" noChangeArrowheads="1" noTextEdit="1"/>
          </p:cNvSpPr>
          <p:nvPr>
            <p:ph type="sldImg"/>
          </p:nvPr>
        </p:nvSpPr>
        <p:spPr>
          <a:xfrm>
            <a:off x="2360613" y="546100"/>
            <a:ext cx="4879975" cy="2744788"/>
          </a:xfrm>
          <a:ln/>
        </p:spPr>
      </p:sp>
      <p:sp>
        <p:nvSpPr>
          <p:cNvPr id="48132" name="Rectangle 3"/>
          <p:cNvSpPr>
            <a:spLocks noGrp="1" noChangeArrowheads="1"/>
          </p:cNvSpPr>
          <p:nvPr>
            <p:ph type="body" idx="1"/>
          </p:nvPr>
        </p:nvSpPr>
        <p:spPr>
          <a:noFill/>
          <a:ln/>
        </p:spPr>
        <p:txBody>
          <a:bodyPr/>
          <a:lstStyle/>
          <a:p>
            <a:r>
              <a:rPr lang="en-US" sz="1200" b="0" i="0" kern="1200" dirty="0">
                <a:solidFill>
                  <a:schemeClr val="tx1"/>
                </a:solidFill>
                <a:effectLst/>
                <a:latin typeface="Times New Roman" pitchFamily="18" charset="0"/>
                <a:ea typeface="+mn-ea"/>
                <a:cs typeface="+mn-cs"/>
              </a:rPr>
              <a:t>House of Commons Speaker John Bercow: </a:t>
            </a:r>
            <a:r>
              <a:rPr lang="en-US" dirty="0">
                <a:hlinkClick r:id="rId3"/>
              </a:rPr>
              <a:t>https://www.youtube.com/watch?v=O-djMYYIvyE&amp;pbjreload=10</a:t>
            </a:r>
            <a:endParaRPr lang="en-US" dirty="0"/>
          </a:p>
          <a:p>
            <a:endParaRPr lang="en-US" sz="1200" b="0" i="0" kern="1200" dirty="0">
              <a:solidFill>
                <a:schemeClr val="tx1"/>
              </a:solidFill>
              <a:effectLst/>
              <a:latin typeface="Times New Roman" pitchFamily="18" charset="0"/>
              <a:ea typeface="+mn-ea"/>
              <a:cs typeface="+mn-cs"/>
            </a:endParaRPr>
          </a:p>
          <a:p>
            <a:r>
              <a:rPr lang="en-US" sz="1200" b="0" i="0" kern="1200" dirty="0">
                <a:solidFill>
                  <a:schemeClr val="tx1"/>
                </a:solidFill>
                <a:effectLst/>
                <a:latin typeface="Times New Roman" pitchFamily="18" charset="0"/>
                <a:ea typeface="+mn-ea"/>
                <a:cs typeface="+mn-cs"/>
              </a:rPr>
              <a:t>After a crisis or negative incident, many reporters ask a variation of this question: “Can you guarantee this will never happen again?”</a:t>
            </a:r>
          </a:p>
          <a:p>
            <a:r>
              <a:rPr lang="en-US" sz="1200" b="0" i="0" kern="1200" dirty="0">
                <a:solidFill>
                  <a:schemeClr val="tx1"/>
                </a:solidFill>
                <a:effectLst/>
                <a:latin typeface="Times New Roman" pitchFamily="18" charset="0"/>
                <a:ea typeface="+mn-ea"/>
                <a:cs typeface="+mn-cs"/>
              </a:rPr>
              <a:t>The problem with that question is that life offers no guarantees—and no matter what procedures and protocols you put into place, there’s almost always a chance the negative incident could reoccur.</a:t>
            </a:r>
          </a:p>
          <a:p>
            <a:r>
              <a:rPr lang="en-US" sz="1200" b="0" i="0" kern="1200" dirty="0">
                <a:solidFill>
                  <a:schemeClr val="tx1"/>
                </a:solidFill>
                <a:effectLst/>
                <a:latin typeface="Times New Roman" pitchFamily="18" charset="0"/>
                <a:ea typeface="+mn-ea"/>
                <a:cs typeface="+mn-cs"/>
              </a:rPr>
              <a:t>And yet, saying that in an interview can be used against you. If you answer by saying something flip such as, “There are no guarantees in life,” or, “No, we can’t guarantee that,” the resulting story may feature that true but uninspiring line as a pull quote in bold.</a:t>
            </a:r>
          </a:p>
          <a:p>
            <a:r>
              <a:rPr lang="en-US" sz="1200" b="0" i="0" kern="1200" dirty="0">
                <a:solidFill>
                  <a:schemeClr val="tx1"/>
                </a:solidFill>
                <a:effectLst/>
                <a:latin typeface="Times New Roman" pitchFamily="18" charset="0"/>
                <a:ea typeface="+mn-ea"/>
                <a:cs typeface="+mn-cs"/>
              </a:rPr>
              <a:t>In </a:t>
            </a:r>
            <a:r>
              <a:rPr lang="en-US" sz="1200" b="0" i="1" u="none" strike="noStrike" kern="1200" dirty="0">
                <a:solidFill>
                  <a:schemeClr val="tx1"/>
                </a:solidFill>
                <a:effectLst/>
                <a:latin typeface="Times New Roman" pitchFamily="18" charset="0"/>
                <a:ea typeface="+mn-ea"/>
                <a:cs typeface="+mn-cs"/>
                <a:hlinkClick r:id="rId4"/>
              </a:rPr>
              <a:t>The Media Training Bible</a:t>
            </a:r>
            <a:r>
              <a:rPr lang="en-US" sz="1200" b="0" i="1" kern="120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rPr>
              <a:t>I wrote:</a:t>
            </a:r>
          </a:p>
          <a:p>
            <a:r>
              <a:rPr lang="en-US" dirty="0">
                <a:effectLst/>
              </a:rPr>
              <a:t>“The best way to answer “guarantee” questions is to talk about what you </a:t>
            </a:r>
            <a:r>
              <a:rPr lang="en-US" i="1" dirty="0">
                <a:effectLst/>
              </a:rPr>
              <a:t>can </a:t>
            </a:r>
            <a:r>
              <a:rPr lang="en-US" dirty="0">
                <a:effectLst/>
              </a:rPr>
              <a:t>guarantee. You usually can’t guarantee a specific result, but you </a:t>
            </a:r>
            <a:r>
              <a:rPr lang="en-US" i="1" dirty="0">
                <a:effectLst/>
              </a:rPr>
              <a:t>can</a:t>
            </a:r>
            <a:r>
              <a:rPr lang="en-US" dirty="0">
                <a:effectLst/>
              </a:rPr>
              <a:t> guarantee that you are committed to something specific—an effort, a policy, or an idea.”</a:t>
            </a:r>
          </a:p>
          <a:p>
            <a:pPr eaLnBrk="1" hangingPunct="1"/>
            <a:endParaRPr lang="en-US" dirty="0">
              <a:latin typeface="Arial" charset="0"/>
            </a:endParaRPr>
          </a:p>
          <a:p>
            <a:pPr eaLnBrk="1" hangingPunct="1"/>
            <a:endParaRPr lang="en-US" dirty="0">
              <a:latin typeface="Arial" charset="0"/>
            </a:endParaRPr>
          </a:p>
          <a:p>
            <a:pPr eaLnBrk="1" hangingPunct="1"/>
            <a:r>
              <a:rPr lang="en-US" dirty="0">
                <a:latin typeface="Arial" charset="0"/>
              </a:rPr>
              <a:t>Jan: correct incorrect first (need example) </a:t>
            </a:r>
          </a:p>
          <a:p>
            <a:pPr eaLnBrk="1" hangingPunct="1"/>
            <a:r>
              <a:rPr lang="en-US" dirty="0">
                <a:latin typeface="Arial" charset="0"/>
              </a:rPr>
              <a:t>Mess up, (waste collection)</a:t>
            </a:r>
          </a:p>
          <a:p>
            <a:pPr eaLnBrk="1" hangingPunct="1"/>
            <a:r>
              <a:rPr lang="en-US" dirty="0"/>
              <a:t>Jan: Focus on the process tell them what you are doing/going to do – if no outcome known, process)</a:t>
            </a:r>
          </a:p>
          <a:p>
            <a:pPr eaLnBrk="1" hangingPunct="1"/>
            <a:endParaRPr lang="en-US" sz="1500" dirty="0"/>
          </a:p>
          <a:p>
            <a:r>
              <a:rPr lang="en-CA" sz="1500" dirty="0"/>
              <a:t>The CBC issued a statement Saturday saying it does not agree with the views Cherry expressed on Thursday’s </a:t>
            </a:r>
            <a:r>
              <a:rPr lang="en-CA" sz="1500" i="1" dirty="0"/>
              <a:t>HNIC</a:t>
            </a:r>
            <a:r>
              <a:rPr lang="en-CA" sz="1500" dirty="0"/>
              <a:t> broadcast.</a:t>
            </a:r>
          </a:p>
          <a:p>
            <a:r>
              <a:rPr lang="en-CA" sz="1500" dirty="0"/>
              <a:t>Kirstine Stewart, the CBC's executive vice-president of English services, issued a statement Saturday to reaffirm the network's stance on Cherry and that any opinion expressed by him is his and his alone.</a:t>
            </a:r>
          </a:p>
          <a:p>
            <a:r>
              <a:rPr lang="en-CA" sz="1500" dirty="0"/>
              <a:t>"While we support his right to voice that opinion, we do not share his position," Stewart said.</a:t>
            </a:r>
          </a:p>
          <a:p>
            <a:pPr eaLnBrk="1" hangingPunct="1"/>
            <a:endParaRPr lang="en-US" sz="1500" dirty="0"/>
          </a:p>
        </p:txBody>
      </p:sp>
    </p:spTree>
    <p:extLst>
      <p:ext uri="{BB962C8B-B14F-4D97-AF65-F5344CB8AC3E}">
        <p14:creationId xmlns:p14="http://schemas.microsoft.com/office/powerpoint/2010/main" val="175666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https://www.therecord.com/news-story/7386468-port-hope-council-divided-on-public-s-response-to-increased-hollywood-attention/</a:t>
            </a:r>
            <a:endParaRPr lang="en-US" dirty="0"/>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4</a:t>
            </a:fld>
            <a:endParaRPr lang="en-US" dirty="0"/>
          </a:p>
        </p:txBody>
      </p:sp>
    </p:spTree>
    <p:extLst>
      <p:ext uri="{BB962C8B-B14F-4D97-AF65-F5344CB8AC3E}">
        <p14:creationId xmlns:p14="http://schemas.microsoft.com/office/powerpoint/2010/main" val="689460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Especially when responding</a:t>
            </a:r>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54</a:t>
            </a:fld>
            <a:endParaRPr lang="en-US" dirty="0"/>
          </a:p>
        </p:txBody>
      </p:sp>
    </p:spTree>
    <p:extLst>
      <p:ext uri="{BB962C8B-B14F-4D97-AF65-F5344CB8AC3E}">
        <p14:creationId xmlns:p14="http://schemas.microsoft.com/office/powerpoint/2010/main" val="4116324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1014652" rtl="0" eaLnBrk="1" fontAlgn="base" latinLnBrk="0" hangingPunct="1">
              <a:lnSpc>
                <a:spcPct val="100000"/>
              </a:lnSpc>
              <a:spcBef>
                <a:spcPct val="0"/>
              </a:spcBef>
              <a:spcAft>
                <a:spcPct val="0"/>
              </a:spcAft>
              <a:buClrTx/>
              <a:buSzTx/>
              <a:buFontTx/>
              <a:buNone/>
              <a:tabLst/>
              <a:defRPr/>
            </a:pPr>
            <a:fld id="{13D10B09-7C66-4C2B-9D12-8F52ED8BEEA9}" type="slidenum">
              <a:rPr kumimoji="0" lang="en-US"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014652" rtl="0" eaLnBrk="1" fontAlgn="base" latinLnBrk="0" hangingPunct="1">
                <a:lnSpc>
                  <a:spcPct val="100000"/>
                </a:lnSpc>
                <a:spcBef>
                  <a:spcPct val="0"/>
                </a:spcBef>
                <a:spcAft>
                  <a:spcPct val="0"/>
                </a:spcAft>
                <a:buClrTx/>
                <a:buSzTx/>
                <a:buFontTx/>
                <a:buNone/>
                <a:tabLst/>
                <a:defRPr/>
              </a:pPr>
              <a:t>55</a:t>
            </a:fld>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xfrm>
            <a:off x="2360613" y="546100"/>
            <a:ext cx="4879975" cy="2744788"/>
          </a:xfrm>
          <a:ln/>
        </p:spPr>
      </p:sp>
      <p:sp>
        <p:nvSpPr>
          <p:cNvPr id="47108" name="Rectangle 3"/>
          <p:cNvSpPr>
            <a:spLocks noGrp="1" noChangeArrowheads="1"/>
          </p:cNvSpPr>
          <p:nvPr>
            <p:ph type="body" idx="1"/>
          </p:nvPr>
        </p:nvSpPr>
        <p:spPr>
          <a:noFill/>
          <a:ln/>
        </p:spPr>
        <p:txBody>
          <a:bodyPr/>
          <a:lstStyle/>
          <a:p>
            <a:pPr eaLnBrk="1" hangingPunct="1"/>
            <a:r>
              <a:rPr lang="en-US" dirty="0">
                <a:latin typeface="Arial" charset="0"/>
              </a:rPr>
              <a:t>: Be available</a:t>
            </a:r>
          </a:p>
          <a:p>
            <a:pPr eaLnBrk="1" hangingPunct="1"/>
            <a:r>
              <a:rPr lang="en-US" dirty="0">
                <a:latin typeface="Arial" charset="0"/>
              </a:rPr>
              <a:t>Stay on message –</a:t>
            </a:r>
            <a:r>
              <a:rPr lang="en-US" baseline="0" dirty="0">
                <a:latin typeface="Arial" charset="0"/>
              </a:rPr>
              <a:t> it’s what Brad Phillips calls the “7 Second Stray” – that what will get picked up!</a:t>
            </a:r>
            <a:endParaRPr lang="en-US" dirty="0">
              <a:latin typeface="Arial" charset="0"/>
            </a:endParaRPr>
          </a:p>
          <a:p>
            <a:pPr eaLnBrk="1" hangingPunct="1"/>
            <a:endParaRPr lang="en-US" dirty="0">
              <a:latin typeface="Arial" charset="0"/>
            </a:endParaRPr>
          </a:p>
          <a:p>
            <a:pPr eaLnBrk="1" hangingPunct="1"/>
            <a:r>
              <a:rPr lang="en-US" dirty="0">
                <a:latin typeface="Arial" charset="0"/>
              </a:rPr>
              <a:t>Jan: bottom three</a:t>
            </a:r>
          </a:p>
          <a:p>
            <a:pPr eaLnBrk="1" hangingPunct="1"/>
            <a:r>
              <a:rPr lang="en-US" dirty="0">
                <a:latin typeface="Arial" charset="0"/>
              </a:rPr>
              <a:t>: Mess up, (waste collection)</a:t>
            </a:r>
          </a:p>
          <a:p>
            <a:pPr eaLnBrk="1" hangingPunct="1"/>
            <a:r>
              <a:rPr lang="en-US" dirty="0"/>
              <a:t>(tell them what you are doing/going to do – if no outcome known, process)</a:t>
            </a:r>
          </a:p>
          <a:p>
            <a:pPr eaLnBrk="1" hangingPunct="1"/>
            <a:endParaRPr lang="en-US" sz="1500" dirty="0"/>
          </a:p>
        </p:txBody>
      </p:sp>
    </p:spTree>
    <p:extLst>
      <p:ext uri="{BB962C8B-B14F-4D97-AF65-F5344CB8AC3E}">
        <p14:creationId xmlns:p14="http://schemas.microsoft.com/office/powerpoint/2010/main" val="1882520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pPr defTabSz="987863"/>
            <a:fld id="{A3689097-A266-4136-919A-7705DFB20CAE}" type="slidenum">
              <a:rPr lang="en-US" smtClean="0"/>
              <a:pPr defTabSz="987863"/>
              <a:t>59</a:t>
            </a:fld>
            <a:endParaRPr lang="en-US" dirty="0"/>
          </a:p>
        </p:txBody>
      </p:sp>
      <p:sp>
        <p:nvSpPr>
          <p:cNvPr id="51203" name="Rectangle 2"/>
          <p:cNvSpPr>
            <a:spLocks noGrp="1" noRot="1" noChangeAspect="1" noChangeArrowheads="1" noTextEdit="1"/>
          </p:cNvSpPr>
          <p:nvPr>
            <p:ph type="sldImg"/>
          </p:nvPr>
        </p:nvSpPr>
        <p:spPr>
          <a:xfrm>
            <a:off x="2360613" y="546100"/>
            <a:ext cx="4879975" cy="2744788"/>
          </a:xfrm>
          <a:ln/>
        </p:spPr>
      </p:sp>
      <p:sp>
        <p:nvSpPr>
          <p:cNvPr id="51204" name="Rectangle 3"/>
          <p:cNvSpPr>
            <a:spLocks noGrp="1" noChangeArrowheads="1"/>
          </p:cNvSpPr>
          <p:nvPr>
            <p:ph type="body" idx="1"/>
          </p:nvPr>
        </p:nvSpPr>
        <p:spPr>
          <a:noFill/>
          <a:ln/>
        </p:spPr>
        <p:txBody>
          <a:bodyPr/>
          <a:lstStyle/>
          <a:p>
            <a:pPr eaLnBrk="1" hangingPunct="1">
              <a:lnSpc>
                <a:spcPct val="80000"/>
              </a:lnSpc>
            </a:pPr>
            <a:r>
              <a:rPr lang="en-US" sz="900" dirty="0">
                <a:latin typeface="Arial" charset="0"/>
              </a:rPr>
              <a:t>Jan: Three techniques – will need examples for each one</a:t>
            </a:r>
          </a:p>
          <a:p>
            <a:r>
              <a:rPr lang="en-US" dirty="0"/>
              <a:t>A couple of great bridges are “What we’re focusing on is” and “Some people may look at it that way, but here’s what we do know”. These are both great ways to lead into your key message.</a:t>
            </a:r>
          </a:p>
          <a:p>
            <a:r>
              <a:rPr lang="en-US" dirty="0"/>
              <a:t> </a:t>
            </a:r>
          </a:p>
          <a:p>
            <a:pPr eaLnBrk="1" hangingPunct="1">
              <a:lnSpc>
                <a:spcPct val="80000"/>
              </a:lnSpc>
            </a:pPr>
            <a:endParaRPr lang="en-US" sz="900" dirty="0">
              <a:latin typeface="Arial" charset="0"/>
            </a:endParaRPr>
          </a:p>
          <a:p>
            <a:pP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defTabSz="987863"/>
            <a:fld id="{18C5BF86-9A77-436F-8A25-BDA070808C49}" type="slidenum">
              <a:rPr lang="en-US" smtClean="0"/>
              <a:pPr defTabSz="987863"/>
              <a:t>60</a:t>
            </a:fld>
            <a:endParaRPr lang="en-US" dirty="0"/>
          </a:p>
        </p:txBody>
      </p:sp>
      <p:sp>
        <p:nvSpPr>
          <p:cNvPr id="52227" name="Rectangle 2"/>
          <p:cNvSpPr>
            <a:spLocks noGrp="1" noRot="1" noChangeAspect="1" noChangeArrowheads="1" noTextEdit="1"/>
          </p:cNvSpPr>
          <p:nvPr>
            <p:ph type="sldImg"/>
          </p:nvPr>
        </p:nvSpPr>
        <p:spPr>
          <a:xfrm>
            <a:off x="2360613" y="546100"/>
            <a:ext cx="4879975" cy="2744788"/>
          </a:xfrm>
          <a:ln/>
        </p:spPr>
      </p:sp>
      <p:sp>
        <p:nvSpPr>
          <p:cNvPr id="5222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Denis E. Waitley, is an American motivational speaker, writer and consultant. He has been recognized as the best-selling author of the audio series, The Psychology of Winning and books such as "Seeds of Greatness" and "The Winner's Edge". Waitley has been inducted into the International Speakers' Hall of Fame. </a:t>
            </a:r>
            <a:r>
              <a:rPr lang="en-US" sz="1200" b="0" i="0" u="none" strike="noStrike" kern="1200" dirty="0">
                <a:solidFill>
                  <a:schemeClr val="tx1"/>
                </a:solidFill>
                <a:effectLst/>
                <a:latin typeface="Times New Roman" pitchFamily="18" charset="0"/>
                <a:ea typeface="+mn-ea"/>
                <a:cs typeface="+mn-cs"/>
                <a:hlinkClick r:id="rId3"/>
              </a:rPr>
              <a:t>Wikipedia</a:t>
            </a:r>
            <a:endParaRPr lang="en-US" dirty="0"/>
          </a:p>
        </p:txBody>
      </p:sp>
      <p:sp>
        <p:nvSpPr>
          <p:cNvPr id="4" name="Slide Number Placeholder 3"/>
          <p:cNvSpPr>
            <a:spLocks noGrp="1"/>
          </p:cNvSpPr>
          <p:nvPr>
            <p:ph type="sldNum" sz="quarter" idx="5"/>
          </p:nvPr>
        </p:nvSpPr>
        <p:spPr/>
        <p:txBody>
          <a:bodyPr/>
          <a:lstStyle/>
          <a:p>
            <a:pPr marL="0" marR="0" lvl="0" indent="0" algn="r" defTabSz="989448" rtl="0" eaLnBrk="1" fontAlgn="base" latinLnBrk="0" hangingPunct="1">
              <a:lnSpc>
                <a:spcPct val="100000"/>
              </a:lnSpc>
              <a:spcBef>
                <a:spcPct val="0"/>
              </a:spcBef>
              <a:spcAft>
                <a:spcPct val="0"/>
              </a:spcAft>
              <a:buClrTx/>
              <a:buSzTx/>
              <a:buFontTx/>
              <a:buNone/>
              <a:tabLst/>
              <a:defRPr/>
            </a:pPr>
            <a:fld id="{31F65F89-7420-454F-9528-7C213FD60C71}" type="slidenum">
              <a:rPr kumimoji="0" lang="en-CA"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89448" rtl="0" eaLnBrk="1" fontAlgn="base" latinLnBrk="0" hangingPunct="1">
                <a:lnSpc>
                  <a:spcPct val="100000"/>
                </a:lnSpc>
                <a:spcBef>
                  <a:spcPct val="0"/>
                </a:spcBef>
                <a:spcAft>
                  <a:spcPct val="0"/>
                </a:spcAft>
                <a:buClrTx/>
                <a:buSzTx/>
                <a:buFontTx/>
                <a:buNone/>
                <a:tabLst/>
                <a:defRPr/>
              </a:pPr>
              <a:t>61</a:t>
            </a:fld>
            <a:endParaRPr kumimoji="0" lang="en-CA"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99765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Denis E. Waitley, is an American motivational speaker, writer and consultant. He has been recognized as the best-selling author of the audio series, The Psychology of Winning and books such as "Seeds of Greatness" and "The Winner's Edge". Waitley has been inducted into the International Speakers' Hall of Fame. </a:t>
            </a:r>
            <a:r>
              <a:rPr lang="en-US" sz="1200" b="0" i="0" u="none" strike="noStrike" kern="1200" dirty="0">
                <a:solidFill>
                  <a:schemeClr val="tx1"/>
                </a:solidFill>
                <a:effectLst/>
                <a:latin typeface="Times New Roman" pitchFamily="18" charset="0"/>
                <a:ea typeface="+mn-ea"/>
                <a:cs typeface="+mn-cs"/>
                <a:hlinkClick r:id="rId3"/>
              </a:rPr>
              <a:t>Wikipedia</a:t>
            </a:r>
            <a:endParaRPr lang="en-US" dirty="0"/>
          </a:p>
        </p:txBody>
      </p:sp>
      <p:sp>
        <p:nvSpPr>
          <p:cNvPr id="4" name="Slide Number Placeholder 3"/>
          <p:cNvSpPr>
            <a:spLocks noGrp="1"/>
          </p:cNvSpPr>
          <p:nvPr>
            <p:ph type="sldNum" sz="quarter" idx="5"/>
          </p:nvPr>
        </p:nvSpPr>
        <p:spPr/>
        <p:txBody>
          <a:bodyPr/>
          <a:lstStyle/>
          <a:p>
            <a:pPr marL="0" marR="0" lvl="0" indent="0" algn="r" defTabSz="989448" rtl="0" eaLnBrk="1" fontAlgn="base" latinLnBrk="0" hangingPunct="1">
              <a:lnSpc>
                <a:spcPct val="100000"/>
              </a:lnSpc>
              <a:spcBef>
                <a:spcPct val="0"/>
              </a:spcBef>
              <a:spcAft>
                <a:spcPct val="0"/>
              </a:spcAft>
              <a:buClrTx/>
              <a:buSzTx/>
              <a:buFontTx/>
              <a:buNone/>
              <a:tabLst/>
              <a:defRPr/>
            </a:pPr>
            <a:fld id="{31F65F89-7420-454F-9528-7C213FD60C71}" type="slidenum">
              <a:rPr kumimoji="0" lang="en-CA"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89448" rtl="0" eaLnBrk="1" fontAlgn="base" latinLnBrk="0" hangingPunct="1">
                <a:lnSpc>
                  <a:spcPct val="100000"/>
                </a:lnSpc>
                <a:spcBef>
                  <a:spcPct val="0"/>
                </a:spcBef>
                <a:spcAft>
                  <a:spcPct val="0"/>
                </a:spcAft>
                <a:buClrTx/>
                <a:buSzTx/>
                <a:buFontTx/>
                <a:buNone/>
                <a:tabLst/>
                <a:defRPr/>
              </a:pPr>
              <a:t>64</a:t>
            </a:fld>
            <a:endParaRPr kumimoji="0" lang="en-CA"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13347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0613" y="546100"/>
            <a:ext cx="4879975" cy="2744788"/>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33C89BE-9F46-4B34-81B1-1A96200752CB}" type="slidenum">
              <a:rPr lang="en-CA" smtClean="0"/>
              <a:pPr/>
              <a:t>65</a:t>
            </a:fld>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https://www.niagarathisweek.com/news-story/9667919-west-lincoln-council-divided-over-biweekly-garbage-collection/</a:t>
            </a:r>
            <a:endParaRPr lang="en-US" dirty="0"/>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5</a:t>
            </a:fld>
            <a:endParaRPr lang="en-US" dirty="0"/>
          </a:p>
        </p:txBody>
      </p:sp>
    </p:spTree>
    <p:extLst>
      <p:ext uri="{BB962C8B-B14F-4D97-AF65-F5344CB8AC3E}">
        <p14:creationId xmlns:p14="http://schemas.microsoft.com/office/powerpoint/2010/main" val="1073871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https://twitter.com/search?q=heated%20council%20debate&amp;src=typed_query</a:t>
            </a:r>
            <a:endParaRPr lang="en-US" dirty="0"/>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7</a:t>
            </a:fld>
            <a:endParaRPr lang="en-US" dirty="0"/>
          </a:p>
        </p:txBody>
      </p:sp>
    </p:spTree>
    <p:extLst>
      <p:ext uri="{BB962C8B-B14F-4D97-AF65-F5344CB8AC3E}">
        <p14:creationId xmlns:p14="http://schemas.microsoft.com/office/powerpoint/2010/main" val="3030255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https://inquinte.ca/story/from-the-cheap-seats-report-card-2019</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6B5EF-50D7-4B3D-9445-EDF9644B09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330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pPr defTabSz="987863"/>
            <a:fld id="{6FE81BF4-A132-4255-8339-D688491199A2}" type="slidenum">
              <a:rPr lang="en-US" smtClean="0"/>
              <a:pPr defTabSz="987863"/>
              <a:t>9</a:t>
            </a:fld>
            <a:endParaRPr lang="en-US" dirty="0"/>
          </a:p>
        </p:txBody>
      </p:sp>
      <p:sp>
        <p:nvSpPr>
          <p:cNvPr id="43011" name="Rectangle 2"/>
          <p:cNvSpPr>
            <a:spLocks noGrp="1" noRot="1" noChangeAspect="1" noChangeArrowheads="1" noTextEdit="1"/>
          </p:cNvSpPr>
          <p:nvPr>
            <p:ph type="sldImg"/>
          </p:nvPr>
        </p:nvSpPr>
        <p:spPr>
          <a:xfrm>
            <a:off x="2360613" y="546100"/>
            <a:ext cx="4879975" cy="2744788"/>
          </a:xfrm>
          <a:ln/>
        </p:spPr>
      </p:sp>
      <p:sp>
        <p:nvSpPr>
          <p:cNvPr id="43012" name="Rectangle 3"/>
          <p:cNvSpPr>
            <a:spLocks noGrp="1" noChangeArrowheads="1"/>
          </p:cNvSpPr>
          <p:nvPr>
            <p:ph type="body" idx="1"/>
          </p:nvPr>
        </p:nvSpPr>
        <p:spPr>
          <a:noFill/>
          <a:ln/>
        </p:spPr>
        <p:txBody>
          <a:bodyPr/>
          <a:lstStyle/>
          <a:p>
            <a:pPr eaLnBrk="1" hangingPunct="1"/>
            <a:endParaRPr lang="en-US" dirty="0">
              <a:latin typeface="Arial" charset="0"/>
              <a:cs typeface="Times New Roman" pitchFamily="18" charset="0"/>
            </a:endParaRPr>
          </a:p>
          <a:p>
            <a:pPr eaLnBrk="1" hangingPunct="1"/>
            <a:endParaRPr lang="en-US" dirty="0">
              <a:latin typeface="Arial" charset="0"/>
              <a:cs typeface="Times New Roman" pitchFamily="18" charset="0"/>
            </a:endParaRPr>
          </a:p>
          <a:p>
            <a:pPr eaLnBrk="1" hangingPunct="1"/>
            <a:r>
              <a:rPr lang="en-US" dirty="0">
                <a:latin typeface="Arial" charset="0"/>
                <a:cs typeface="Times New Roman" pitchFamily="18" charset="0"/>
              </a:rPr>
              <a:t>Provide overview of the day…</a:t>
            </a:r>
          </a:p>
          <a:p>
            <a:pPr eaLnBrk="1" hangingPunct="1"/>
            <a:r>
              <a:rPr lang="en-US" dirty="0">
                <a:latin typeface="Arial" charset="0"/>
                <a:cs typeface="Times New Roman" pitchFamily="18" charset="0"/>
              </a:rPr>
              <a:t>Handout workbooks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https://www.orangeville.com/news-story/9748432--get-out-get-out-amaranth-mayor-calls-dufferin-opp-to-remove-councillor-from-heated-council-meeting/#.XeV8RQGge2M.twitter</a:t>
            </a:r>
            <a:endParaRPr lang="en-US" dirty="0"/>
          </a:p>
        </p:txBody>
      </p:sp>
      <p:sp>
        <p:nvSpPr>
          <p:cNvPr id="4" name="Slide Number Placeholder 3"/>
          <p:cNvSpPr>
            <a:spLocks noGrp="1"/>
          </p:cNvSpPr>
          <p:nvPr>
            <p:ph type="sldNum" sz="quarter" idx="5"/>
          </p:nvPr>
        </p:nvSpPr>
        <p:spPr/>
        <p:txBody>
          <a:bodyPr/>
          <a:lstStyle/>
          <a:p>
            <a:pPr>
              <a:defRPr/>
            </a:pPr>
            <a:fld id="{05843BB1-9161-4F39-8696-C6AAA4F3CE08}" type="slidenum">
              <a:rPr lang="en-US" smtClean="0"/>
              <a:pPr>
                <a:defRPr/>
              </a:pPr>
              <a:t>10</a:t>
            </a:fld>
            <a:endParaRPr lang="en-US" dirty="0"/>
          </a:p>
        </p:txBody>
      </p:sp>
    </p:spTree>
    <p:extLst>
      <p:ext uri="{BB962C8B-B14F-4D97-AF65-F5344CB8AC3E}">
        <p14:creationId xmlns:p14="http://schemas.microsoft.com/office/powerpoint/2010/main" val="2052573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this matter?</a:t>
            </a:r>
          </a:p>
          <a:p>
            <a:r>
              <a:rPr lang="en-US" dirty="0"/>
              <a:t>Flipchart – then add points – </a:t>
            </a:r>
          </a:p>
          <a:p>
            <a:r>
              <a:rPr lang="en-US" dirty="0"/>
              <a:t>Necessary to inform and engage community</a:t>
            </a: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4502B90C-3A60-4B87-A79D-27389CE8CCF5}"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88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rgbClr val="F2FB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2026BBA-8E23-4482-96DC-FCCD4426FC1C}" type="slidenum">
              <a:rPr lang="en-US"/>
              <a:pPr>
                <a:defRPr/>
              </a:pPr>
              <a:t>‹#›</a:t>
            </a:fld>
            <a:endParaRPr lang="en-US" dirty="0"/>
          </a:p>
        </p:txBody>
      </p:sp>
    </p:spTree>
    <p:extLst>
      <p:ext uri="{BB962C8B-B14F-4D97-AF65-F5344CB8AC3E}">
        <p14:creationId xmlns:p14="http://schemas.microsoft.com/office/powerpoint/2010/main" val="2844211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F3FA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1129731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bg>
      <p:bgPr>
        <a:solidFill>
          <a:srgbClr val="F2FB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44768B5-5C65-4F1B-99EB-FF2DC2CF0E93}" type="slidenum">
              <a:rPr lang="en-US"/>
              <a:pPr>
                <a:defRPr/>
              </a:pPr>
              <a:t>‹#›</a:t>
            </a:fld>
            <a:endParaRPr lang="en-US" dirty="0"/>
          </a:p>
        </p:txBody>
      </p:sp>
    </p:spTree>
    <p:extLst>
      <p:ext uri="{BB962C8B-B14F-4D97-AF65-F5344CB8AC3E}">
        <p14:creationId xmlns:p14="http://schemas.microsoft.com/office/powerpoint/2010/main" val="2314777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F3FA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1947934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605C-7CB6-46A7-AF29-48A4C0787D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2BA354-A8B8-4346-9C9F-0FE4D922CC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BC9849-C5C6-42BF-8D7B-D4D2182E7B7C}"/>
              </a:ext>
            </a:extLst>
          </p:cNvPr>
          <p:cNvSpPr>
            <a:spLocks noGrp="1"/>
          </p:cNvSpPr>
          <p:nvPr>
            <p:ph type="dt" sz="half" idx="10"/>
          </p:nvPr>
        </p:nvSpPr>
        <p:spPr/>
        <p:txBody>
          <a:bodyPr/>
          <a:lstStyle/>
          <a:p>
            <a:fld id="{2215DD35-243C-400A-A71D-60EF3D2F4C5C}" type="datetimeFigureOut">
              <a:rPr lang="en-US" smtClean="0"/>
              <a:t>2/6/2020</a:t>
            </a:fld>
            <a:endParaRPr lang="en-US" dirty="0"/>
          </a:p>
        </p:txBody>
      </p:sp>
      <p:sp>
        <p:nvSpPr>
          <p:cNvPr id="5" name="Footer Placeholder 4">
            <a:extLst>
              <a:ext uri="{FF2B5EF4-FFF2-40B4-BE49-F238E27FC236}">
                <a16:creationId xmlns:a16="http://schemas.microsoft.com/office/drawing/2014/main" id="{6E120D1D-C71E-4BF6-8B5D-008BD7996D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2C3B05-F29D-4AF0-AFDE-1E01E0E8B37C}"/>
              </a:ext>
            </a:extLst>
          </p:cNvPr>
          <p:cNvSpPr>
            <a:spLocks noGrp="1"/>
          </p:cNvSpPr>
          <p:nvPr>
            <p:ph type="sldNum" sz="quarter" idx="12"/>
          </p:nvPr>
        </p:nvSpPr>
        <p:spPr/>
        <p:txBody>
          <a:bodyPr/>
          <a:lstStyle/>
          <a:p>
            <a:fld id="{DA980DA3-F865-4D37-A638-7766406EA96A}" type="slidenum">
              <a:rPr lang="en-US" smtClean="0"/>
              <a:t>‹#›</a:t>
            </a:fld>
            <a:endParaRPr lang="en-US" dirty="0"/>
          </a:p>
        </p:txBody>
      </p:sp>
    </p:spTree>
    <p:extLst>
      <p:ext uri="{BB962C8B-B14F-4D97-AF65-F5344CB8AC3E}">
        <p14:creationId xmlns:p14="http://schemas.microsoft.com/office/powerpoint/2010/main" val="1688145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layout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4DE4B6-B264-4D33-B53C-698F2C97701E}"/>
              </a:ext>
            </a:extLst>
          </p:cNvPr>
          <p:cNvPicPr>
            <a:picLocks noChangeAspect="1"/>
          </p:cNvPicPr>
          <p:nvPr userDrawn="1"/>
        </p:nvPicPr>
        <p:blipFill rotWithShape="1">
          <a:blip r:embed="rId2"/>
          <a:srcRect b="80671"/>
          <a:stretch/>
        </p:blipFill>
        <p:spPr>
          <a:xfrm>
            <a:off x="-28074" y="0"/>
            <a:ext cx="12248148" cy="1325563"/>
          </a:xfrm>
          <a:prstGeom prst="rect">
            <a:avLst/>
          </a:prstGeom>
        </p:spPr>
      </p:pic>
      <p:sp>
        <p:nvSpPr>
          <p:cNvPr id="2" name="Title 1">
            <a:extLst>
              <a:ext uri="{FF2B5EF4-FFF2-40B4-BE49-F238E27FC236}">
                <a16:creationId xmlns:a16="http://schemas.microsoft.com/office/drawing/2014/main" id="{439434FE-956B-407C-80F8-2DC716CA2B8B}"/>
              </a:ext>
            </a:extLst>
          </p:cNvPr>
          <p:cNvSpPr>
            <a:spLocks noGrp="1"/>
          </p:cNvSpPr>
          <p:nvPr>
            <p:ph type="title" hasCustomPrompt="1"/>
          </p:nvPr>
        </p:nvSpPr>
        <p:spPr>
          <a:xfrm>
            <a:off x="-28074" y="0"/>
            <a:ext cx="12192000" cy="1325563"/>
          </a:xfrm>
        </p:spPr>
        <p:txBody>
          <a:bodyPr/>
          <a:lstStyle>
            <a:lvl1pPr>
              <a:defRPr b="0">
                <a:solidFill>
                  <a:schemeClr val="bg1"/>
                </a:solidFill>
                <a:latin typeface="Arial Black" panose="020B0A04020102020204" pitchFamily="34" charset="0"/>
              </a:defRPr>
            </a:lvl1pPr>
          </a:lstStyle>
          <a:p>
            <a:r>
              <a:rPr lang="en-US" dirty="0"/>
              <a:t>    Click to edit Master title style</a:t>
            </a:r>
          </a:p>
        </p:txBody>
      </p:sp>
      <p:sp>
        <p:nvSpPr>
          <p:cNvPr id="9" name="Content Placeholder 8">
            <a:extLst>
              <a:ext uri="{FF2B5EF4-FFF2-40B4-BE49-F238E27FC236}">
                <a16:creationId xmlns:a16="http://schemas.microsoft.com/office/drawing/2014/main" id="{BCB98BF4-FA56-4AF2-8B56-376765E53D86}"/>
              </a:ext>
            </a:extLst>
          </p:cNvPr>
          <p:cNvSpPr>
            <a:spLocks noGrp="1"/>
          </p:cNvSpPr>
          <p:nvPr>
            <p:ph sz="quarter" idx="10"/>
          </p:nvPr>
        </p:nvSpPr>
        <p:spPr>
          <a:xfrm>
            <a:off x="741863" y="1632285"/>
            <a:ext cx="10652125" cy="4781049"/>
          </a:xfrm>
        </p:spPr>
        <p:txBody>
          <a:bodyPr vert="horz" lIns="91440" tIns="45720" rIns="91440" bIns="45720" rtlCol="0">
            <a:normAutofit/>
          </a:bodyPr>
          <a:lstStyle>
            <a:lvl1pPr>
              <a:defRPr kumimoji="0" lang="en-US" sz="4267" b="1" i="0" u="none" strike="noStrike" cap="none" spc="0" normalizeH="0" baseline="0" dirty="0" smtClean="0">
                <a:ln>
                  <a:noFill/>
                </a:ln>
                <a:solidFill>
                  <a:srgbClr val="002060"/>
                </a:solidFill>
                <a:effectLst/>
                <a:uLnTx/>
                <a:uFillTx/>
                <a:latin typeface="Calibri"/>
              </a:defRPr>
            </a:lvl1pPr>
            <a:lvl2pPr>
              <a:defRPr kumimoji="0" lang="en-US" sz="3733" b="1" i="0" u="none" strike="noStrike" cap="none" spc="0" normalizeH="0" baseline="0" dirty="0" smtClean="0">
                <a:ln>
                  <a:noFill/>
                </a:ln>
                <a:solidFill>
                  <a:srgbClr val="009ED6"/>
                </a:solidFill>
                <a:effectLst/>
                <a:uLnTx/>
                <a:uFillTx/>
                <a:latin typeface="Calibri"/>
              </a:defRPr>
            </a:lvl2pPr>
            <a:lvl3pPr marL="1562070" indent="-342900">
              <a:defRPr kumimoji="0" lang="en-US" sz="3200" b="1" i="0" u="none" strike="noStrike" kern="1200" cap="none" spc="0" normalizeH="0" baseline="0" dirty="0" smtClean="0">
                <a:ln>
                  <a:noFill/>
                </a:ln>
                <a:solidFill>
                  <a:srgbClr val="48B8E1"/>
                </a:solidFill>
                <a:effectLst/>
                <a:uLnTx/>
                <a:uFillTx/>
                <a:latin typeface="Calibri"/>
                <a:ea typeface="+mn-ea"/>
                <a:cs typeface="+mn-cs"/>
              </a:defRPr>
            </a:lvl3pPr>
            <a:lvl4pPr>
              <a:defRPr lang="en-US" dirty="0" smtClean="0"/>
            </a:lvl4pPr>
            <a:lvl5pPr>
              <a:defRPr lang="en-US" dirty="0"/>
            </a:lvl5pPr>
          </a:lstStyle>
          <a:p>
            <a:pPr lvl="0"/>
            <a:r>
              <a:rPr lang="en-US" dirty="0"/>
              <a:t>Edit Master text styles</a:t>
            </a:r>
          </a:p>
          <a:p>
            <a:pPr lvl="1"/>
            <a:r>
              <a:rPr lang="en-US" dirty="0"/>
              <a:t>Second level</a:t>
            </a:r>
          </a:p>
          <a:p>
            <a:pPr marL="1523962" marR="0" lvl="2" indent="-304792" algn="l" defTabSz="1219170" rtl="0" eaLnBrk="1" fontAlgn="auto" latinLnBrk="0" hangingPunct="1">
              <a:lnSpc>
                <a:spcPct val="100000"/>
              </a:lnSpc>
              <a:spcBef>
                <a:spcPct val="20000"/>
              </a:spcBef>
              <a:spcAft>
                <a:spcPts val="0"/>
              </a:spcAft>
              <a:buClrTx/>
              <a:buSzTx/>
              <a:buFont typeface="Arial" pitchFamily="34" charset="0"/>
              <a:buChar char="•"/>
              <a:tabLst/>
              <a:defRPr/>
            </a:pPr>
            <a:r>
              <a:rPr lang="en-US" dirty="0"/>
              <a:t>Third level</a:t>
            </a:r>
          </a:p>
        </p:txBody>
      </p:sp>
    </p:spTree>
    <p:extLst>
      <p:ext uri="{BB962C8B-B14F-4D97-AF65-F5344CB8AC3E}">
        <p14:creationId xmlns:p14="http://schemas.microsoft.com/office/powerpoint/2010/main" val="2924967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7A17-98F2-40DB-94C6-50F320099F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FE9464-09E4-4266-905B-BA73078576D2}"/>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1776BE-E904-44C3-B44A-912E25D6C8C6}"/>
              </a:ext>
            </a:extLst>
          </p:cNvPr>
          <p:cNvSpPr>
            <a:spLocks noGrp="1"/>
          </p:cNvSpPr>
          <p:nvPr>
            <p:ph type="dt" sz="half" idx="10"/>
          </p:nvPr>
        </p:nvSpPr>
        <p:spPr/>
        <p:txBody>
          <a:bodyPr/>
          <a:lstStyle/>
          <a:p>
            <a:fld id="{2215DD35-243C-400A-A71D-60EF3D2F4C5C}" type="datetimeFigureOut">
              <a:rPr lang="en-US" smtClean="0"/>
              <a:t>2/6/2020</a:t>
            </a:fld>
            <a:endParaRPr lang="en-US" dirty="0"/>
          </a:p>
        </p:txBody>
      </p:sp>
      <p:sp>
        <p:nvSpPr>
          <p:cNvPr id="5" name="Footer Placeholder 4">
            <a:extLst>
              <a:ext uri="{FF2B5EF4-FFF2-40B4-BE49-F238E27FC236}">
                <a16:creationId xmlns:a16="http://schemas.microsoft.com/office/drawing/2014/main" id="{2E7E058D-C87F-4263-8A1C-592CB78D08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06E66C-6087-4959-9408-EEB1C80DECB0}"/>
              </a:ext>
            </a:extLst>
          </p:cNvPr>
          <p:cNvSpPr>
            <a:spLocks noGrp="1"/>
          </p:cNvSpPr>
          <p:nvPr>
            <p:ph type="sldNum" sz="quarter" idx="12"/>
          </p:nvPr>
        </p:nvSpPr>
        <p:spPr/>
        <p:txBody>
          <a:bodyPr/>
          <a:lstStyle/>
          <a:p>
            <a:fld id="{DA980DA3-F865-4D37-A638-7766406EA96A}" type="slidenum">
              <a:rPr lang="en-US" smtClean="0"/>
              <a:t>‹#›</a:t>
            </a:fld>
            <a:endParaRPr lang="en-US" dirty="0"/>
          </a:p>
        </p:txBody>
      </p:sp>
    </p:spTree>
    <p:extLst>
      <p:ext uri="{BB962C8B-B14F-4D97-AF65-F5344CB8AC3E}">
        <p14:creationId xmlns:p14="http://schemas.microsoft.com/office/powerpoint/2010/main" val="3039676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EF84E-274D-4960-A459-6378C70701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EE810-1EF5-417D-B690-A792AAE83364}"/>
              </a:ext>
            </a:extLst>
          </p:cNvPr>
          <p:cNvSpPr>
            <a:spLocks noGrp="1"/>
          </p:cNvSpPr>
          <p:nvPr>
            <p:ph type="dt" sz="half" idx="10"/>
          </p:nvPr>
        </p:nvSpPr>
        <p:spPr/>
        <p:txBody>
          <a:bodyPr/>
          <a:lstStyle/>
          <a:p>
            <a:fld id="{2215DD35-243C-400A-A71D-60EF3D2F4C5C}" type="datetimeFigureOut">
              <a:rPr lang="en-US" smtClean="0"/>
              <a:t>2/6/2020</a:t>
            </a:fld>
            <a:endParaRPr lang="en-US" dirty="0"/>
          </a:p>
        </p:txBody>
      </p:sp>
      <p:sp>
        <p:nvSpPr>
          <p:cNvPr id="4" name="Footer Placeholder 3">
            <a:extLst>
              <a:ext uri="{FF2B5EF4-FFF2-40B4-BE49-F238E27FC236}">
                <a16:creationId xmlns:a16="http://schemas.microsoft.com/office/drawing/2014/main" id="{8F06D531-DD07-47A5-8641-76281E472E5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3F41CB6-3EE1-40BC-96E2-33E7468044BC}"/>
              </a:ext>
            </a:extLst>
          </p:cNvPr>
          <p:cNvSpPr>
            <a:spLocks noGrp="1"/>
          </p:cNvSpPr>
          <p:nvPr>
            <p:ph type="sldNum" sz="quarter" idx="12"/>
          </p:nvPr>
        </p:nvSpPr>
        <p:spPr/>
        <p:txBody>
          <a:bodyPr/>
          <a:lstStyle/>
          <a:p>
            <a:fld id="{DA980DA3-F865-4D37-A638-7766406EA96A}" type="slidenum">
              <a:rPr lang="en-US" smtClean="0"/>
              <a:t>‹#›</a:t>
            </a:fld>
            <a:endParaRPr lang="en-US" dirty="0"/>
          </a:p>
        </p:txBody>
      </p:sp>
      <p:pic>
        <p:nvPicPr>
          <p:cNvPr id="6" name="Content Placeholder 6">
            <a:extLst>
              <a:ext uri="{FF2B5EF4-FFF2-40B4-BE49-F238E27FC236}">
                <a16:creationId xmlns:a16="http://schemas.microsoft.com/office/drawing/2014/main" id="{EA146819-67E7-400D-A6C0-C641550600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764379"/>
          </a:xfrm>
          <a:prstGeom prst="rect">
            <a:avLst/>
          </a:prstGeom>
        </p:spPr>
      </p:pic>
    </p:spTree>
    <p:extLst>
      <p:ext uri="{BB962C8B-B14F-4D97-AF65-F5344CB8AC3E}">
        <p14:creationId xmlns:p14="http://schemas.microsoft.com/office/powerpoint/2010/main" val="4005724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21EC-8297-4F80-9962-3A529A3C7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3E689-A503-43A8-A2B4-A495B4E276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8FDD62-B36A-49B3-A7E4-74F06F415EB4}"/>
              </a:ext>
            </a:extLst>
          </p:cNvPr>
          <p:cNvSpPr>
            <a:spLocks noGrp="1"/>
          </p:cNvSpPr>
          <p:nvPr>
            <p:ph type="dt" sz="half" idx="10"/>
          </p:nvPr>
        </p:nvSpPr>
        <p:spPr/>
        <p:txBody>
          <a:bodyPr/>
          <a:lstStyle/>
          <a:p>
            <a:fld id="{2215DD35-243C-400A-A71D-60EF3D2F4C5C}" type="datetimeFigureOut">
              <a:rPr lang="en-US" smtClean="0"/>
              <a:t>2/6/2020</a:t>
            </a:fld>
            <a:endParaRPr lang="en-US" dirty="0"/>
          </a:p>
        </p:txBody>
      </p:sp>
      <p:sp>
        <p:nvSpPr>
          <p:cNvPr id="5" name="Footer Placeholder 4">
            <a:extLst>
              <a:ext uri="{FF2B5EF4-FFF2-40B4-BE49-F238E27FC236}">
                <a16:creationId xmlns:a16="http://schemas.microsoft.com/office/drawing/2014/main" id="{2C9E76EC-23BF-42B5-B331-127A2037CA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37DBF8-84A9-447D-A69A-01EB4F4A5AB1}"/>
              </a:ext>
            </a:extLst>
          </p:cNvPr>
          <p:cNvSpPr>
            <a:spLocks noGrp="1"/>
          </p:cNvSpPr>
          <p:nvPr>
            <p:ph type="sldNum" sz="quarter" idx="12"/>
          </p:nvPr>
        </p:nvSpPr>
        <p:spPr/>
        <p:txBody>
          <a:bodyPr/>
          <a:lstStyle/>
          <a:p>
            <a:fld id="{DA980DA3-F865-4D37-A638-7766406EA96A}" type="slidenum">
              <a:rPr lang="en-US" smtClean="0"/>
              <a:t>‹#›</a:t>
            </a:fld>
            <a:endParaRPr lang="en-US" dirty="0"/>
          </a:p>
        </p:txBody>
      </p:sp>
    </p:spTree>
    <p:extLst>
      <p:ext uri="{BB962C8B-B14F-4D97-AF65-F5344CB8AC3E}">
        <p14:creationId xmlns:p14="http://schemas.microsoft.com/office/powerpoint/2010/main" val="234165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0DCCB-FB3B-4920-80FA-24EF79D352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925E2F-90A8-4CCB-BF8F-4E626CE6C3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0CF6EE-AD9C-4BB8-9A93-277667869E8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08BBF-4ACA-4933-8CCA-B231D3EA2701}"/>
              </a:ext>
            </a:extLst>
          </p:cNvPr>
          <p:cNvSpPr>
            <a:spLocks noGrp="1"/>
          </p:cNvSpPr>
          <p:nvPr>
            <p:ph type="dt" sz="half" idx="10"/>
          </p:nvPr>
        </p:nvSpPr>
        <p:spPr/>
        <p:txBody>
          <a:bodyPr/>
          <a:lstStyle/>
          <a:p>
            <a:fld id="{2215DD35-243C-400A-A71D-60EF3D2F4C5C}" type="datetimeFigureOut">
              <a:rPr lang="en-US" smtClean="0"/>
              <a:t>2/6/2020</a:t>
            </a:fld>
            <a:endParaRPr lang="en-US" dirty="0"/>
          </a:p>
        </p:txBody>
      </p:sp>
      <p:sp>
        <p:nvSpPr>
          <p:cNvPr id="6" name="Footer Placeholder 5">
            <a:extLst>
              <a:ext uri="{FF2B5EF4-FFF2-40B4-BE49-F238E27FC236}">
                <a16:creationId xmlns:a16="http://schemas.microsoft.com/office/drawing/2014/main" id="{46A49C06-A878-42F1-B58B-30013A35CD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4328F5-E420-4F68-9A7C-4AC20A80BF2F}"/>
              </a:ext>
            </a:extLst>
          </p:cNvPr>
          <p:cNvSpPr>
            <a:spLocks noGrp="1"/>
          </p:cNvSpPr>
          <p:nvPr>
            <p:ph type="sldNum" sz="quarter" idx="12"/>
          </p:nvPr>
        </p:nvSpPr>
        <p:spPr/>
        <p:txBody>
          <a:bodyPr/>
          <a:lstStyle/>
          <a:p>
            <a:fld id="{DA980DA3-F865-4D37-A638-7766406EA96A}" type="slidenum">
              <a:rPr lang="en-US" smtClean="0"/>
              <a:t>‹#›</a:t>
            </a:fld>
            <a:endParaRPr lang="en-US" dirty="0"/>
          </a:p>
        </p:txBody>
      </p:sp>
    </p:spTree>
    <p:extLst>
      <p:ext uri="{BB962C8B-B14F-4D97-AF65-F5344CB8AC3E}">
        <p14:creationId xmlns:p14="http://schemas.microsoft.com/office/powerpoint/2010/main" val="2230931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E301-83E6-4C7C-B711-F01D8990F1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25A295-4734-43F4-BB56-F654A86502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AE6574-1001-44AA-A083-1EDEDF8F67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D2739E-68E2-4BD5-929E-747980E28B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24084D-4617-4B1F-9F79-9C585DF47D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8AC736-D790-4158-A50B-623114D5FACF}"/>
              </a:ext>
            </a:extLst>
          </p:cNvPr>
          <p:cNvSpPr>
            <a:spLocks noGrp="1"/>
          </p:cNvSpPr>
          <p:nvPr>
            <p:ph type="dt" sz="half" idx="10"/>
          </p:nvPr>
        </p:nvSpPr>
        <p:spPr/>
        <p:txBody>
          <a:bodyPr/>
          <a:lstStyle/>
          <a:p>
            <a:fld id="{2215DD35-243C-400A-A71D-60EF3D2F4C5C}" type="datetimeFigureOut">
              <a:rPr lang="en-US" smtClean="0"/>
              <a:t>2/6/2020</a:t>
            </a:fld>
            <a:endParaRPr lang="en-US" dirty="0"/>
          </a:p>
        </p:txBody>
      </p:sp>
      <p:sp>
        <p:nvSpPr>
          <p:cNvPr id="8" name="Footer Placeholder 7">
            <a:extLst>
              <a:ext uri="{FF2B5EF4-FFF2-40B4-BE49-F238E27FC236}">
                <a16:creationId xmlns:a16="http://schemas.microsoft.com/office/drawing/2014/main" id="{D9524192-CA7E-4644-839B-A9A6369212E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84834F1-0ADF-487D-A3F8-6EC430690A49}"/>
              </a:ext>
            </a:extLst>
          </p:cNvPr>
          <p:cNvSpPr>
            <a:spLocks noGrp="1"/>
          </p:cNvSpPr>
          <p:nvPr>
            <p:ph type="sldNum" sz="quarter" idx="12"/>
          </p:nvPr>
        </p:nvSpPr>
        <p:spPr/>
        <p:txBody>
          <a:bodyPr/>
          <a:lstStyle/>
          <a:p>
            <a:fld id="{DA980DA3-F865-4D37-A638-7766406EA96A}" type="slidenum">
              <a:rPr lang="en-US" smtClean="0"/>
              <a:t>‹#›</a:t>
            </a:fld>
            <a:endParaRPr lang="en-US" dirty="0"/>
          </a:p>
        </p:txBody>
      </p:sp>
    </p:spTree>
    <p:extLst>
      <p:ext uri="{BB962C8B-B14F-4D97-AF65-F5344CB8AC3E}">
        <p14:creationId xmlns:p14="http://schemas.microsoft.com/office/powerpoint/2010/main" val="208743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new layout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4DE4B6-B264-4D33-B53C-698F2C97701E}"/>
              </a:ext>
            </a:extLst>
          </p:cNvPr>
          <p:cNvPicPr>
            <a:picLocks noChangeAspect="1"/>
          </p:cNvPicPr>
          <p:nvPr/>
        </p:nvPicPr>
        <p:blipFill rotWithShape="1">
          <a:blip r:embed="rId2"/>
          <a:srcRect b="80671"/>
          <a:stretch/>
        </p:blipFill>
        <p:spPr>
          <a:xfrm>
            <a:off x="-28074" y="0"/>
            <a:ext cx="12248148" cy="1325563"/>
          </a:xfrm>
          <a:prstGeom prst="rect">
            <a:avLst/>
          </a:prstGeom>
        </p:spPr>
      </p:pic>
      <p:sp>
        <p:nvSpPr>
          <p:cNvPr id="2" name="Title 1">
            <a:extLst>
              <a:ext uri="{FF2B5EF4-FFF2-40B4-BE49-F238E27FC236}">
                <a16:creationId xmlns:a16="http://schemas.microsoft.com/office/drawing/2014/main" id="{439434FE-956B-407C-80F8-2DC716CA2B8B}"/>
              </a:ext>
            </a:extLst>
          </p:cNvPr>
          <p:cNvSpPr>
            <a:spLocks noGrp="1"/>
          </p:cNvSpPr>
          <p:nvPr>
            <p:ph type="title" hasCustomPrompt="1"/>
          </p:nvPr>
        </p:nvSpPr>
        <p:spPr>
          <a:xfrm>
            <a:off x="-28074" y="0"/>
            <a:ext cx="12192000" cy="1325563"/>
          </a:xfrm>
        </p:spPr>
        <p:txBody>
          <a:bodyPr/>
          <a:lstStyle>
            <a:lvl1pPr>
              <a:defRPr b="0">
                <a:solidFill>
                  <a:schemeClr val="bg1"/>
                </a:solidFill>
                <a:latin typeface="Arial Black" panose="020B0A04020102020204" pitchFamily="34" charset="0"/>
              </a:defRPr>
            </a:lvl1pPr>
          </a:lstStyle>
          <a:p>
            <a:r>
              <a:rPr lang="en-US" dirty="0"/>
              <a:t>    Click to edit Master title style</a:t>
            </a:r>
          </a:p>
        </p:txBody>
      </p:sp>
      <p:sp>
        <p:nvSpPr>
          <p:cNvPr id="9" name="Content Placeholder 8">
            <a:extLst>
              <a:ext uri="{FF2B5EF4-FFF2-40B4-BE49-F238E27FC236}">
                <a16:creationId xmlns:a16="http://schemas.microsoft.com/office/drawing/2014/main" id="{BCB98BF4-FA56-4AF2-8B56-376765E53D86}"/>
              </a:ext>
            </a:extLst>
          </p:cNvPr>
          <p:cNvSpPr>
            <a:spLocks noGrp="1"/>
          </p:cNvSpPr>
          <p:nvPr>
            <p:ph sz="quarter" idx="10"/>
          </p:nvPr>
        </p:nvSpPr>
        <p:spPr>
          <a:xfrm>
            <a:off x="741863" y="1632285"/>
            <a:ext cx="10652125" cy="4781049"/>
          </a:xfrm>
        </p:spPr>
        <p:txBody>
          <a:bodyPr vert="horz" lIns="91440" tIns="45720" rIns="91440" bIns="45720" rtlCol="0">
            <a:normAutofit/>
          </a:bodyPr>
          <a:lstStyle>
            <a:lvl1pPr>
              <a:defRPr kumimoji="0" lang="en-US" sz="4267" b="1" i="0" u="none" strike="noStrike" cap="none" spc="0" normalizeH="0" baseline="0" dirty="0" smtClean="0">
                <a:ln>
                  <a:noFill/>
                </a:ln>
                <a:solidFill>
                  <a:srgbClr val="002060"/>
                </a:solidFill>
                <a:effectLst/>
                <a:uLnTx/>
                <a:uFillTx/>
                <a:latin typeface="Calibri"/>
              </a:defRPr>
            </a:lvl1pPr>
            <a:lvl2pPr>
              <a:defRPr kumimoji="0" lang="en-US" sz="3733" b="1" i="0" u="none" strike="noStrike" cap="none" spc="0" normalizeH="0" baseline="0" dirty="0" smtClean="0">
                <a:ln>
                  <a:noFill/>
                </a:ln>
                <a:solidFill>
                  <a:srgbClr val="009ED6"/>
                </a:solidFill>
                <a:effectLst/>
                <a:uLnTx/>
                <a:uFillTx/>
                <a:latin typeface="Calibri"/>
              </a:defRPr>
            </a:lvl2pPr>
            <a:lvl3pPr marL="1562070" indent="-342900">
              <a:defRPr kumimoji="0" lang="en-US" sz="3200" b="1" i="0" u="none" strike="noStrike" kern="1200" cap="none" spc="0" normalizeH="0" baseline="0" dirty="0" smtClean="0">
                <a:ln>
                  <a:noFill/>
                </a:ln>
                <a:solidFill>
                  <a:srgbClr val="48B8E1"/>
                </a:solidFill>
                <a:effectLst/>
                <a:uLnTx/>
                <a:uFillTx/>
                <a:latin typeface="Calibri"/>
                <a:ea typeface="+mn-ea"/>
                <a:cs typeface="+mn-cs"/>
              </a:defRPr>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261934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67F4-C95A-4D17-89E4-33E7C58798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A02247-D9EA-47A8-B592-5D7993DF4C66}"/>
              </a:ext>
            </a:extLst>
          </p:cNvPr>
          <p:cNvSpPr>
            <a:spLocks noGrp="1"/>
          </p:cNvSpPr>
          <p:nvPr>
            <p:ph type="dt" sz="half" idx="10"/>
          </p:nvPr>
        </p:nvSpPr>
        <p:spPr/>
        <p:txBody>
          <a:bodyPr/>
          <a:lstStyle/>
          <a:p>
            <a:fld id="{2215DD35-243C-400A-A71D-60EF3D2F4C5C}" type="datetimeFigureOut">
              <a:rPr lang="en-US" smtClean="0"/>
              <a:t>2/6/2020</a:t>
            </a:fld>
            <a:endParaRPr lang="en-US" dirty="0"/>
          </a:p>
        </p:txBody>
      </p:sp>
      <p:sp>
        <p:nvSpPr>
          <p:cNvPr id="4" name="Footer Placeholder 3">
            <a:extLst>
              <a:ext uri="{FF2B5EF4-FFF2-40B4-BE49-F238E27FC236}">
                <a16:creationId xmlns:a16="http://schemas.microsoft.com/office/drawing/2014/main" id="{833AC51A-AE13-4D28-8EA1-0982147E924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37E262D-DF03-4057-BA89-40C6582658A9}"/>
              </a:ext>
            </a:extLst>
          </p:cNvPr>
          <p:cNvSpPr>
            <a:spLocks noGrp="1"/>
          </p:cNvSpPr>
          <p:nvPr>
            <p:ph type="sldNum" sz="quarter" idx="12"/>
          </p:nvPr>
        </p:nvSpPr>
        <p:spPr/>
        <p:txBody>
          <a:bodyPr/>
          <a:lstStyle/>
          <a:p>
            <a:fld id="{DA980DA3-F865-4D37-A638-7766406EA96A}" type="slidenum">
              <a:rPr lang="en-US" smtClean="0"/>
              <a:t>‹#›</a:t>
            </a:fld>
            <a:endParaRPr lang="en-US" dirty="0"/>
          </a:p>
        </p:txBody>
      </p:sp>
    </p:spTree>
    <p:extLst>
      <p:ext uri="{BB962C8B-B14F-4D97-AF65-F5344CB8AC3E}">
        <p14:creationId xmlns:p14="http://schemas.microsoft.com/office/powerpoint/2010/main" val="1404916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03938-F8AA-4CC2-9280-C284C9F9D44B}"/>
              </a:ext>
            </a:extLst>
          </p:cNvPr>
          <p:cNvSpPr>
            <a:spLocks noGrp="1"/>
          </p:cNvSpPr>
          <p:nvPr>
            <p:ph type="dt" sz="half" idx="10"/>
          </p:nvPr>
        </p:nvSpPr>
        <p:spPr/>
        <p:txBody>
          <a:bodyPr/>
          <a:lstStyle/>
          <a:p>
            <a:fld id="{2215DD35-243C-400A-A71D-60EF3D2F4C5C}" type="datetimeFigureOut">
              <a:rPr lang="en-US" smtClean="0"/>
              <a:t>2/6/2020</a:t>
            </a:fld>
            <a:endParaRPr lang="en-US" dirty="0"/>
          </a:p>
        </p:txBody>
      </p:sp>
      <p:sp>
        <p:nvSpPr>
          <p:cNvPr id="3" name="Footer Placeholder 2">
            <a:extLst>
              <a:ext uri="{FF2B5EF4-FFF2-40B4-BE49-F238E27FC236}">
                <a16:creationId xmlns:a16="http://schemas.microsoft.com/office/drawing/2014/main" id="{8930F4CD-6704-4112-9AED-B98D7258031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CE9924F-8EF7-41B9-B201-D2141C450873}"/>
              </a:ext>
            </a:extLst>
          </p:cNvPr>
          <p:cNvSpPr>
            <a:spLocks noGrp="1"/>
          </p:cNvSpPr>
          <p:nvPr>
            <p:ph type="sldNum" sz="quarter" idx="12"/>
          </p:nvPr>
        </p:nvSpPr>
        <p:spPr/>
        <p:txBody>
          <a:bodyPr/>
          <a:lstStyle/>
          <a:p>
            <a:fld id="{DA980DA3-F865-4D37-A638-7766406EA96A}" type="slidenum">
              <a:rPr lang="en-US" smtClean="0"/>
              <a:t>‹#›</a:t>
            </a:fld>
            <a:endParaRPr lang="en-US" dirty="0"/>
          </a:p>
        </p:txBody>
      </p:sp>
    </p:spTree>
    <p:extLst>
      <p:ext uri="{BB962C8B-B14F-4D97-AF65-F5344CB8AC3E}">
        <p14:creationId xmlns:p14="http://schemas.microsoft.com/office/powerpoint/2010/main" val="130958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65E3D-81FB-4492-8BA0-C97E4DCE52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D08569-5759-4A75-8149-2143F8E147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ED8ED2-913F-4B29-B669-01DEDE9C8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1B651F-2825-4ACC-87FD-DA23C95C5502}"/>
              </a:ext>
            </a:extLst>
          </p:cNvPr>
          <p:cNvSpPr>
            <a:spLocks noGrp="1"/>
          </p:cNvSpPr>
          <p:nvPr>
            <p:ph type="dt" sz="half" idx="10"/>
          </p:nvPr>
        </p:nvSpPr>
        <p:spPr/>
        <p:txBody>
          <a:bodyPr/>
          <a:lstStyle/>
          <a:p>
            <a:fld id="{2215DD35-243C-400A-A71D-60EF3D2F4C5C}" type="datetimeFigureOut">
              <a:rPr lang="en-US" smtClean="0"/>
              <a:t>2/6/2020</a:t>
            </a:fld>
            <a:endParaRPr lang="en-US" dirty="0"/>
          </a:p>
        </p:txBody>
      </p:sp>
      <p:sp>
        <p:nvSpPr>
          <p:cNvPr id="6" name="Footer Placeholder 5">
            <a:extLst>
              <a:ext uri="{FF2B5EF4-FFF2-40B4-BE49-F238E27FC236}">
                <a16:creationId xmlns:a16="http://schemas.microsoft.com/office/drawing/2014/main" id="{81ADD7EB-56E4-4D71-B206-BFE57E9DD9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46A370-B16F-4037-A310-5797378A2602}"/>
              </a:ext>
            </a:extLst>
          </p:cNvPr>
          <p:cNvSpPr>
            <a:spLocks noGrp="1"/>
          </p:cNvSpPr>
          <p:nvPr>
            <p:ph type="sldNum" sz="quarter" idx="12"/>
          </p:nvPr>
        </p:nvSpPr>
        <p:spPr/>
        <p:txBody>
          <a:bodyPr/>
          <a:lstStyle/>
          <a:p>
            <a:fld id="{DA980DA3-F865-4D37-A638-7766406EA96A}" type="slidenum">
              <a:rPr lang="en-US" smtClean="0"/>
              <a:t>‹#›</a:t>
            </a:fld>
            <a:endParaRPr lang="en-US" dirty="0"/>
          </a:p>
        </p:txBody>
      </p:sp>
    </p:spTree>
    <p:extLst>
      <p:ext uri="{BB962C8B-B14F-4D97-AF65-F5344CB8AC3E}">
        <p14:creationId xmlns:p14="http://schemas.microsoft.com/office/powerpoint/2010/main" val="2042845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95B2F-9CE7-458D-A8EE-71993F9E18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EF6F16-9A28-46C2-BDEE-6938684C81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3179F9F-2B54-4162-A20B-9DDBEF486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9F0CFA-66E4-4112-8D71-668892185E57}"/>
              </a:ext>
            </a:extLst>
          </p:cNvPr>
          <p:cNvSpPr>
            <a:spLocks noGrp="1"/>
          </p:cNvSpPr>
          <p:nvPr>
            <p:ph type="dt" sz="half" idx="10"/>
          </p:nvPr>
        </p:nvSpPr>
        <p:spPr/>
        <p:txBody>
          <a:bodyPr/>
          <a:lstStyle/>
          <a:p>
            <a:fld id="{2215DD35-243C-400A-A71D-60EF3D2F4C5C}" type="datetimeFigureOut">
              <a:rPr lang="en-US" smtClean="0"/>
              <a:t>2/6/2020</a:t>
            </a:fld>
            <a:endParaRPr lang="en-US" dirty="0"/>
          </a:p>
        </p:txBody>
      </p:sp>
      <p:sp>
        <p:nvSpPr>
          <p:cNvPr id="6" name="Footer Placeholder 5">
            <a:extLst>
              <a:ext uri="{FF2B5EF4-FFF2-40B4-BE49-F238E27FC236}">
                <a16:creationId xmlns:a16="http://schemas.microsoft.com/office/drawing/2014/main" id="{2F76498B-E23A-4207-B4AB-B07B67EFB1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45E065-D989-437B-B54A-1E2E59C957FF}"/>
              </a:ext>
            </a:extLst>
          </p:cNvPr>
          <p:cNvSpPr>
            <a:spLocks noGrp="1"/>
          </p:cNvSpPr>
          <p:nvPr>
            <p:ph type="sldNum" sz="quarter" idx="12"/>
          </p:nvPr>
        </p:nvSpPr>
        <p:spPr/>
        <p:txBody>
          <a:bodyPr/>
          <a:lstStyle/>
          <a:p>
            <a:fld id="{DA980DA3-F865-4D37-A638-7766406EA96A}" type="slidenum">
              <a:rPr lang="en-US" smtClean="0"/>
              <a:t>‹#›</a:t>
            </a:fld>
            <a:endParaRPr lang="en-US" dirty="0"/>
          </a:p>
        </p:txBody>
      </p:sp>
    </p:spTree>
    <p:extLst>
      <p:ext uri="{BB962C8B-B14F-4D97-AF65-F5344CB8AC3E}">
        <p14:creationId xmlns:p14="http://schemas.microsoft.com/office/powerpoint/2010/main" val="3688025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0A05-735C-4CA4-B9D7-52011A1187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A57327-297A-4C07-9E3D-7A07AF3F83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D53E5-37AD-47BA-A653-08C4EC6E0DEE}"/>
              </a:ext>
            </a:extLst>
          </p:cNvPr>
          <p:cNvSpPr>
            <a:spLocks noGrp="1"/>
          </p:cNvSpPr>
          <p:nvPr>
            <p:ph type="dt" sz="half" idx="10"/>
          </p:nvPr>
        </p:nvSpPr>
        <p:spPr/>
        <p:txBody>
          <a:bodyPr/>
          <a:lstStyle/>
          <a:p>
            <a:fld id="{2215DD35-243C-400A-A71D-60EF3D2F4C5C}" type="datetimeFigureOut">
              <a:rPr lang="en-US" smtClean="0"/>
              <a:t>2/6/2020</a:t>
            </a:fld>
            <a:endParaRPr lang="en-US" dirty="0"/>
          </a:p>
        </p:txBody>
      </p:sp>
      <p:sp>
        <p:nvSpPr>
          <p:cNvPr id="5" name="Footer Placeholder 4">
            <a:extLst>
              <a:ext uri="{FF2B5EF4-FFF2-40B4-BE49-F238E27FC236}">
                <a16:creationId xmlns:a16="http://schemas.microsoft.com/office/drawing/2014/main" id="{5A5131D5-29D2-470E-9287-CB69FCCC8F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E796D9-B08E-4A25-B9CB-F2585DF23C76}"/>
              </a:ext>
            </a:extLst>
          </p:cNvPr>
          <p:cNvSpPr>
            <a:spLocks noGrp="1"/>
          </p:cNvSpPr>
          <p:nvPr>
            <p:ph type="sldNum" sz="quarter" idx="12"/>
          </p:nvPr>
        </p:nvSpPr>
        <p:spPr/>
        <p:txBody>
          <a:bodyPr/>
          <a:lstStyle/>
          <a:p>
            <a:fld id="{DA980DA3-F865-4D37-A638-7766406EA96A}" type="slidenum">
              <a:rPr lang="en-US" smtClean="0"/>
              <a:t>‹#›</a:t>
            </a:fld>
            <a:endParaRPr lang="en-US" dirty="0"/>
          </a:p>
        </p:txBody>
      </p:sp>
    </p:spTree>
    <p:extLst>
      <p:ext uri="{BB962C8B-B14F-4D97-AF65-F5344CB8AC3E}">
        <p14:creationId xmlns:p14="http://schemas.microsoft.com/office/powerpoint/2010/main" val="709242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9D56A-7908-4B96-BFC6-B5FD19F54E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F9DADC-0BEA-4D50-9931-869708AC13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17F6C-2A27-4669-A1E0-7491C8154020}"/>
              </a:ext>
            </a:extLst>
          </p:cNvPr>
          <p:cNvSpPr>
            <a:spLocks noGrp="1"/>
          </p:cNvSpPr>
          <p:nvPr>
            <p:ph type="dt" sz="half" idx="10"/>
          </p:nvPr>
        </p:nvSpPr>
        <p:spPr/>
        <p:txBody>
          <a:bodyPr/>
          <a:lstStyle/>
          <a:p>
            <a:fld id="{2215DD35-243C-400A-A71D-60EF3D2F4C5C}" type="datetimeFigureOut">
              <a:rPr lang="en-US" smtClean="0"/>
              <a:t>2/6/2020</a:t>
            </a:fld>
            <a:endParaRPr lang="en-US" dirty="0"/>
          </a:p>
        </p:txBody>
      </p:sp>
      <p:sp>
        <p:nvSpPr>
          <p:cNvPr id="5" name="Footer Placeholder 4">
            <a:extLst>
              <a:ext uri="{FF2B5EF4-FFF2-40B4-BE49-F238E27FC236}">
                <a16:creationId xmlns:a16="http://schemas.microsoft.com/office/drawing/2014/main" id="{81E6E405-CFD9-422B-8354-E2356D20A4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D77412-9C66-4A03-8042-6F7B3D168A34}"/>
              </a:ext>
            </a:extLst>
          </p:cNvPr>
          <p:cNvSpPr>
            <a:spLocks noGrp="1"/>
          </p:cNvSpPr>
          <p:nvPr>
            <p:ph type="sldNum" sz="quarter" idx="12"/>
          </p:nvPr>
        </p:nvSpPr>
        <p:spPr/>
        <p:txBody>
          <a:bodyPr/>
          <a:lstStyle/>
          <a:p>
            <a:fld id="{DA980DA3-F865-4D37-A638-7766406EA96A}" type="slidenum">
              <a:rPr lang="en-US" smtClean="0"/>
              <a:t>‹#›</a:t>
            </a:fld>
            <a:endParaRPr lang="en-US" dirty="0"/>
          </a:p>
        </p:txBody>
      </p:sp>
    </p:spTree>
    <p:extLst>
      <p:ext uri="{BB962C8B-B14F-4D97-AF65-F5344CB8AC3E}">
        <p14:creationId xmlns:p14="http://schemas.microsoft.com/office/powerpoint/2010/main" val="3480562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2B346E-9804-45A8-A2D5-FDFB7381D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0" y="0"/>
            <a:ext cx="7416800" cy="6858000"/>
          </a:xfrm>
          <a:prstGeom prst="rect">
            <a:avLst/>
          </a:prstGeom>
        </p:spPr>
      </p:pic>
      <p:sp>
        <p:nvSpPr>
          <p:cNvPr id="6" name="Text Placeholder 2"/>
          <p:cNvSpPr>
            <a:spLocks noGrp="1"/>
          </p:cNvSpPr>
          <p:nvPr>
            <p:ph type="body" sz="half" idx="1" hasCustomPrompt="1"/>
          </p:nvPr>
        </p:nvSpPr>
        <p:spPr>
          <a:xfrm>
            <a:off x="5486400" y="1371600"/>
            <a:ext cx="5384800" cy="4114800"/>
          </a:xfrm>
          <a:solidFill>
            <a:schemeClr val="bg1"/>
          </a:solidFill>
        </p:spPr>
        <p:txBody>
          <a:bodyPr/>
          <a:lstStyle>
            <a:lvl1pPr marL="571500" indent="-571500">
              <a:defRPr kumimoji="0" lang="en-US" sz="4267" b="1" i="0" u="none" strike="noStrike" kern="1200" cap="none" spc="0" normalizeH="0" baseline="0" dirty="0">
                <a:ln>
                  <a:noFill/>
                </a:ln>
                <a:solidFill>
                  <a:srgbClr val="002060"/>
                </a:solidFill>
                <a:effectLst/>
                <a:uLnTx/>
                <a:uFillTx/>
                <a:latin typeface="Calibri"/>
                <a:ea typeface="+mn-ea"/>
                <a:cs typeface="+mn-cs"/>
              </a:defRPr>
            </a:lvl1pPr>
            <a:lvl2pPr marL="1028700" indent="-571500">
              <a:buFont typeface="Arial" panose="020B0604020202020204" pitchFamily="34" charset="0"/>
              <a:buChar char="•"/>
              <a:defRPr/>
            </a:lvl2pPr>
          </a:lstStyle>
          <a:p>
            <a:pPr marL="571500" lvl="0" indent="-571500" algn="l" defTabSz="914400" rtl="0" eaLnBrk="1" latinLnBrk="0" hangingPunct="1">
              <a:lnSpc>
                <a:spcPct val="90000"/>
              </a:lnSpc>
              <a:spcBef>
                <a:spcPts val="1000"/>
              </a:spcBef>
              <a:buSzPct val="85000"/>
              <a:buFont typeface="Arial" panose="020B0604020202020204" pitchFamily="34" charset="0"/>
              <a:buChar char="•"/>
            </a:pPr>
            <a:r>
              <a:rPr lang="en-US" dirty="0"/>
              <a:t>Click to edit Master text styles</a:t>
            </a:r>
          </a:p>
          <a:p>
            <a:pPr lvl="1"/>
            <a:r>
              <a:rPr lang="en-US" dirty="0"/>
              <a:t>Second level</a:t>
            </a:r>
          </a:p>
          <a:p>
            <a:pPr lvl="2"/>
            <a:r>
              <a:rPr lang="en-US" dirty="0"/>
              <a:t>Third level</a:t>
            </a:r>
          </a:p>
        </p:txBody>
      </p:sp>
      <p:sp>
        <p:nvSpPr>
          <p:cNvPr id="11" name="Title 1"/>
          <p:cNvSpPr>
            <a:spLocks noGrp="1"/>
          </p:cNvSpPr>
          <p:nvPr>
            <p:ph type="title"/>
          </p:nvPr>
        </p:nvSpPr>
        <p:spPr>
          <a:xfrm>
            <a:off x="508000" y="2590800"/>
            <a:ext cx="3962400" cy="1371600"/>
          </a:xfrm>
        </p:spPr>
        <p:txBody>
          <a:bodyPr/>
          <a:lstStyle>
            <a:lvl1pPr>
              <a:defRPr>
                <a:solidFill>
                  <a:schemeClr val="bg1"/>
                </a:solidFill>
                <a:latin typeface="Arial Black" panose="020B0A040201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239364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99001BF9-1909-4ADC-AB86-11692B63A640}" type="slidenum">
              <a:rPr lang="en-US" smtClean="0"/>
              <a:pPr>
                <a:defRPr/>
              </a:pPr>
              <a:t>‹#›</a:t>
            </a:fld>
            <a:endParaRPr lang="en-US" dirty="0"/>
          </a:p>
        </p:txBody>
      </p:sp>
    </p:spTree>
    <p:extLst>
      <p:ext uri="{BB962C8B-B14F-4D97-AF65-F5344CB8AC3E}">
        <p14:creationId xmlns:p14="http://schemas.microsoft.com/office/powerpoint/2010/main" val="2947876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2088281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CFD10CD-5E2C-478D-92FD-A9BA695B0C5A}" type="slidenum">
              <a:rPr lang="en-US"/>
              <a:pPr>
                <a:defRPr/>
              </a:pPr>
              <a:t>‹#›</a:t>
            </a:fld>
            <a:endParaRPr lang="en-US" dirty="0"/>
          </a:p>
        </p:txBody>
      </p:sp>
    </p:spTree>
    <p:extLst>
      <p:ext uri="{BB962C8B-B14F-4D97-AF65-F5344CB8AC3E}">
        <p14:creationId xmlns:p14="http://schemas.microsoft.com/office/powerpoint/2010/main" val="79682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F2FB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2B346E-9804-45A8-A2D5-FDFB7381D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0" y="0"/>
            <a:ext cx="7416800" cy="6858000"/>
          </a:xfrm>
          <a:prstGeom prst="rect">
            <a:avLst/>
          </a:prstGeom>
        </p:spPr>
      </p:pic>
      <p:sp>
        <p:nvSpPr>
          <p:cNvPr id="6" name="Text Placeholder 2"/>
          <p:cNvSpPr>
            <a:spLocks noGrp="1"/>
          </p:cNvSpPr>
          <p:nvPr>
            <p:ph type="body" sz="half" idx="1"/>
          </p:nvPr>
        </p:nvSpPr>
        <p:spPr>
          <a:xfrm>
            <a:off x="5486400" y="1371600"/>
            <a:ext cx="5384800" cy="4114800"/>
          </a:xfrm>
          <a:solidFill>
            <a:srgbClr val="F2FBFF"/>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Title 1"/>
          <p:cNvSpPr>
            <a:spLocks noGrp="1"/>
          </p:cNvSpPr>
          <p:nvPr>
            <p:ph type="title"/>
          </p:nvPr>
        </p:nvSpPr>
        <p:spPr>
          <a:xfrm>
            <a:off x="508000" y="2590800"/>
            <a:ext cx="3962400" cy="1371600"/>
          </a:xfrm>
        </p:spPr>
        <p:txBody>
          <a:bodyPr/>
          <a:lstStyle>
            <a:lvl1pPr>
              <a:defRPr>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970628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44768B5-5C65-4F1B-99EB-FF2DC2CF0E93}" type="slidenum">
              <a:rPr lang="en-US"/>
              <a:pPr>
                <a:defRPr/>
              </a:pPr>
              <a:t>‹#›</a:t>
            </a:fld>
            <a:endParaRPr lang="en-US" dirty="0"/>
          </a:p>
        </p:txBody>
      </p:sp>
    </p:spTree>
    <p:extLst>
      <p:ext uri="{BB962C8B-B14F-4D97-AF65-F5344CB8AC3E}">
        <p14:creationId xmlns:p14="http://schemas.microsoft.com/office/powerpoint/2010/main" val="957232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2026BBA-8E23-4482-96DC-FCCD4426FC1C}" type="slidenum">
              <a:rPr lang="en-US"/>
              <a:pPr>
                <a:defRPr/>
              </a:pPr>
              <a:t>‹#›</a:t>
            </a:fld>
            <a:endParaRPr lang="en-US" dirty="0"/>
          </a:p>
        </p:txBody>
      </p:sp>
    </p:spTree>
    <p:extLst>
      <p:ext uri="{BB962C8B-B14F-4D97-AF65-F5344CB8AC3E}">
        <p14:creationId xmlns:p14="http://schemas.microsoft.com/office/powerpoint/2010/main" val="2789681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Date Placeholder 3"/>
          <p:cNvSpPr>
            <a:spLocks noGrp="1"/>
          </p:cNvSpPr>
          <p:nvPr>
            <p:ph type="dt" sz="half" idx="10"/>
          </p:nvPr>
        </p:nvSpPr>
        <p:spPr/>
        <p:txBody>
          <a:bodyPr/>
          <a:lstStyle>
            <a:lvl1pPr>
              <a:defRPr/>
            </a:lvl1pPr>
          </a:lstStyle>
          <a:p>
            <a:pPr>
              <a:defRPr/>
            </a:pPr>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2F17B251-571B-421D-B799-22F1004B5FB4}" type="slidenum">
              <a:rPr lang="en-US"/>
              <a:pPr>
                <a:defRPr/>
              </a:pPr>
              <a:t>‹#›</a:t>
            </a:fld>
            <a:endParaRPr lang="en-US" dirty="0"/>
          </a:p>
        </p:txBody>
      </p:sp>
    </p:spTree>
    <p:extLst>
      <p:ext uri="{BB962C8B-B14F-4D97-AF65-F5344CB8AC3E}">
        <p14:creationId xmlns:p14="http://schemas.microsoft.com/office/powerpoint/2010/main" val="1586639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2B346E-9804-45A8-A2D5-FDFB7381D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0" y="0"/>
            <a:ext cx="7416800" cy="6858000"/>
          </a:xfrm>
          <a:prstGeom prst="rect">
            <a:avLst/>
          </a:prstGeom>
        </p:spPr>
      </p:pic>
      <p:sp>
        <p:nvSpPr>
          <p:cNvPr id="6" name="Text Placeholder 2"/>
          <p:cNvSpPr>
            <a:spLocks noGrp="1"/>
          </p:cNvSpPr>
          <p:nvPr>
            <p:ph type="body" sz="half" idx="1"/>
          </p:nvPr>
        </p:nvSpPr>
        <p:spPr>
          <a:xfrm>
            <a:off x="5486400" y="1371600"/>
            <a:ext cx="5384800" cy="4114800"/>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Title 1"/>
          <p:cNvSpPr>
            <a:spLocks noGrp="1"/>
          </p:cNvSpPr>
          <p:nvPr>
            <p:ph type="title"/>
          </p:nvPr>
        </p:nvSpPr>
        <p:spPr>
          <a:xfrm>
            <a:off x="508000" y="2590800"/>
            <a:ext cx="3962400" cy="1371600"/>
          </a:xfrm>
        </p:spPr>
        <p:txBody>
          <a:bodyPr/>
          <a:lstStyle>
            <a:lvl1pPr>
              <a:defRPr>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744694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5384800" cy="6857999"/>
          </a:xfrm>
          <a:solidFill>
            <a:srgbClr val="002060"/>
          </a:solidFill>
        </p:spPr>
        <p:txBody>
          <a:bodyPr/>
          <a:lstStyle>
            <a:lvl1pPr marL="0" indent="0">
              <a:buNone/>
              <a:defRPr sz="2800" b="1">
                <a:solidFill>
                  <a:schemeClr val="bg1"/>
                </a:solidFill>
              </a:defRPr>
            </a:lvl1pPr>
            <a:lvl2pPr>
              <a:defRPr sz="2400" b="1">
                <a:solidFill>
                  <a:schemeClr val="bg1"/>
                </a:solidFill>
              </a:defRPr>
            </a:lvl2pPr>
            <a:lvl3pPr>
              <a:defRPr sz="2000" b="1">
                <a:solidFill>
                  <a:schemeClr val="bg1"/>
                </a:solidFill>
              </a:defRPr>
            </a:lvl3pPr>
            <a:lvl4pPr>
              <a:defRPr sz="1800" b="1">
                <a:solidFill>
                  <a:schemeClr val="bg1"/>
                </a:solidFill>
              </a:defRPr>
            </a:lvl4pPr>
            <a:lvl5pPr>
              <a:defRPr sz="1800" b="1">
                <a:solidFill>
                  <a:schemeClr val="bg1"/>
                </a:solidFill>
              </a:defRPr>
            </a:lvl5pPr>
            <a:lvl6pPr>
              <a:defRPr sz="1800"/>
            </a:lvl6pPr>
            <a:lvl7pPr>
              <a:defRPr sz="1800"/>
            </a:lvl7pPr>
            <a:lvl8pPr>
              <a:defRPr sz="1800"/>
            </a:lvl8pPr>
            <a:lvl9pPr>
              <a:defRPr sz="1800"/>
            </a:lvl9pPr>
          </a:lstStyle>
          <a:p>
            <a:pPr lvl="0"/>
            <a:endParaRPr lang="en-US" dirty="0"/>
          </a:p>
          <a:p>
            <a:pPr lvl="0"/>
            <a:endParaRPr lang="en-US" dirty="0"/>
          </a:p>
          <a:p>
            <a:pPr lvl="0"/>
            <a:endParaRPr lang="en-US" dirty="0"/>
          </a:p>
          <a:p>
            <a:pPr lvl="0"/>
            <a:endParaRPr lang="en-US" dirty="0"/>
          </a:p>
          <a:p>
            <a:pPr lvl="0"/>
            <a:r>
              <a:rPr lang="en-US" dirty="0"/>
              <a:t>	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041028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8413-5F2C-B74F-BD99-4A1C5415DD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EB12D3-5788-E040-9CE6-BA817989A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BF4BD7-241D-A943-AE5E-C0BB23E8547C}"/>
              </a:ext>
            </a:extLst>
          </p:cNvPr>
          <p:cNvSpPr>
            <a:spLocks noGrp="1"/>
          </p:cNvSpPr>
          <p:nvPr>
            <p:ph type="dt" sz="half" idx="10"/>
          </p:nvPr>
        </p:nvSpPr>
        <p:spPr/>
        <p:txBody>
          <a:bodyPr/>
          <a:lstStyle/>
          <a:p>
            <a:fld id="{10D7513F-BD81-F94A-8010-5D82885C70EE}" type="datetimeFigureOut">
              <a:rPr lang="en-US" smtClean="0"/>
              <a:t>2/6/2020</a:t>
            </a:fld>
            <a:endParaRPr lang="en-US" dirty="0"/>
          </a:p>
        </p:txBody>
      </p:sp>
      <p:sp>
        <p:nvSpPr>
          <p:cNvPr id="5" name="Footer Placeholder 4">
            <a:extLst>
              <a:ext uri="{FF2B5EF4-FFF2-40B4-BE49-F238E27FC236}">
                <a16:creationId xmlns:a16="http://schemas.microsoft.com/office/drawing/2014/main" id="{2AD9CD9D-D878-0248-B627-0357B27EBA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E4D66D-C5BA-0E4F-B274-FA9F61BF9E3B}"/>
              </a:ext>
            </a:extLst>
          </p:cNvPr>
          <p:cNvSpPr>
            <a:spLocks noGrp="1"/>
          </p:cNvSpPr>
          <p:nvPr>
            <p:ph type="sldNum" sz="quarter" idx="12"/>
          </p:nvPr>
        </p:nvSpPr>
        <p:spPr/>
        <p:txBody>
          <a:bodyPr/>
          <a:lstStyle/>
          <a:p>
            <a:fld id="{F8B6D866-AAC9-B54F-89DA-62643C132328}" type="slidenum">
              <a:rPr lang="en-US" smtClean="0"/>
              <a:t>‹#›</a:t>
            </a:fld>
            <a:endParaRPr lang="en-US" dirty="0"/>
          </a:p>
        </p:txBody>
      </p:sp>
    </p:spTree>
    <p:extLst>
      <p:ext uri="{BB962C8B-B14F-4D97-AF65-F5344CB8AC3E}">
        <p14:creationId xmlns:p14="http://schemas.microsoft.com/office/powerpoint/2010/main" val="3616968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167C6-9232-BB47-A7E0-EAFD27C1FF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D55A6-9E82-F944-B034-DDE77BB6BF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951C3-0D5A-1249-815C-309CAF25F2A3}"/>
              </a:ext>
            </a:extLst>
          </p:cNvPr>
          <p:cNvSpPr>
            <a:spLocks noGrp="1"/>
          </p:cNvSpPr>
          <p:nvPr>
            <p:ph type="dt" sz="half" idx="10"/>
          </p:nvPr>
        </p:nvSpPr>
        <p:spPr/>
        <p:txBody>
          <a:bodyPr/>
          <a:lstStyle/>
          <a:p>
            <a:fld id="{10D7513F-BD81-F94A-8010-5D82885C70EE}" type="datetimeFigureOut">
              <a:rPr lang="en-US" smtClean="0"/>
              <a:t>2/6/2020</a:t>
            </a:fld>
            <a:endParaRPr lang="en-US" dirty="0"/>
          </a:p>
        </p:txBody>
      </p:sp>
      <p:sp>
        <p:nvSpPr>
          <p:cNvPr id="5" name="Footer Placeholder 4">
            <a:extLst>
              <a:ext uri="{FF2B5EF4-FFF2-40B4-BE49-F238E27FC236}">
                <a16:creationId xmlns:a16="http://schemas.microsoft.com/office/drawing/2014/main" id="{80EF5A58-CCE5-F645-BDFF-6AC840F317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2F4706-CB38-D245-97C3-20A3686D22E5}"/>
              </a:ext>
            </a:extLst>
          </p:cNvPr>
          <p:cNvSpPr>
            <a:spLocks noGrp="1"/>
          </p:cNvSpPr>
          <p:nvPr>
            <p:ph type="sldNum" sz="quarter" idx="12"/>
          </p:nvPr>
        </p:nvSpPr>
        <p:spPr/>
        <p:txBody>
          <a:bodyPr/>
          <a:lstStyle/>
          <a:p>
            <a:fld id="{F8B6D866-AAC9-B54F-89DA-62643C132328}" type="slidenum">
              <a:rPr lang="en-US" smtClean="0"/>
              <a:t>‹#›</a:t>
            </a:fld>
            <a:endParaRPr lang="en-US" dirty="0"/>
          </a:p>
        </p:txBody>
      </p:sp>
    </p:spTree>
    <p:extLst>
      <p:ext uri="{BB962C8B-B14F-4D97-AF65-F5344CB8AC3E}">
        <p14:creationId xmlns:p14="http://schemas.microsoft.com/office/powerpoint/2010/main" val="1890313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E8549-D29C-F542-8A94-87AC19B6AD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053C9F-F0E4-114C-AB39-9EBF795E33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BE4BDF-3E31-9E46-9FB1-91ABFF5538DC}"/>
              </a:ext>
            </a:extLst>
          </p:cNvPr>
          <p:cNvSpPr>
            <a:spLocks noGrp="1"/>
          </p:cNvSpPr>
          <p:nvPr>
            <p:ph type="dt" sz="half" idx="10"/>
          </p:nvPr>
        </p:nvSpPr>
        <p:spPr/>
        <p:txBody>
          <a:bodyPr/>
          <a:lstStyle/>
          <a:p>
            <a:fld id="{10D7513F-BD81-F94A-8010-5D82885C70EE}" type="datetimeFigureOut">
              <a:rPr lang="en-US" smtClean="0"/>
              <a:t>2/6/2020</a:t>
            </a:fld>
            <a:endParaRPr lang="en-US" dirty="0"/>
          </a:p>
        </p:txBody>
      </p:sp>
      <p:sp>
        <p:nvSpPr>
          <p:cNvPr id="5" name="Footer Placeholder 4">
            <a:extLst>
              <a:ext uri="{FF2B5EF4-FFF2-40B4-BE49-F238E27FC236}">
                <a16:creationId xmlns:a16="http://schemas.microsoft.com/office/drawing/2014/main" id="{180B862B-6DA1-A646-8D05-ABE8E9FEF1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1D4AF1-1234-7D43-AE0F-B7319853A07D}"/>
              </a:ext>
            </a:extLst>
          </p:cNvPr>
          <p:cNvSpPr>
            <a:spLocks noGrp="1"/>
          </p:cNvSpPr>
          <p:nvPr>
            <p:ph type="sldNum" sz="quarter" idx="12"/>
          </p:nvPr>
        </p:nvSpPr>
        <p:spPr/>
        <p:txBody>
          <a:bodyPr/>
          <a:lstStyle/>
          <a:p>
            <a:fld id="{F8B6D866-AAC9-B54F-89DA-62643C132328}" type="slidenum">
              <a:rPr lang="en-US" smtClean="0"/>
              <a:t>‹#›</a:t>
            </a:fld>
            <a:endParaRPr lang="en-US" dirty="0"/>
          </a:p>
        </p:txBody>
      </p:sp>
    </p:spTree>
    <p:extLst>
      <p:ext uri="{BB962C8B-B14F-4D97-AF65-F5344CB8AC3E}">
        <p14:creationId xmlns:p14="http://schemas.microsoft.com/office/powerpoint/2010/main" val="2477790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6118-7563-8C4F-BA4C-2FB5D7D7D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37B57-67E4-FF40-9165-7CC782A48E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FBD75D-58EA-E04C-A382-9CD85FE241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0D120F-6BC1-EA4F-9AB7-443FBDADB4A4}"/>
              </a:ext>
            </a:extLst>
          </p:cNvPr>
          <p:cNvSpPr>
            <a:spLocks noGrp="1"/>
          </p:cNvSpPr>
          <p:nvPr>
            <p:ph type="dt" sz="half" idx="10"/>
          </p:nvPr>
        </p:nvSpPr>
        <p:spPr/>
        <p:txBody>
          <a:bodyPr/>
          <a:lstStyle/>
          <a:p>
            <a:fld id="{10D7513F-BD81-F94A-8010-5D82885C70EE}" type="datetimeFigureOut">
              <a:rPr lang="en-US" smtClean="0"/>
              <a:t>2/6/2020</a:t>
            </a:fld>
            <a:endParaRPr lang="en-US" dirty="0"/>
          </a:p>
        </p:txBody>
      </p:sp>
      <p:sp>
        <p:nvSpPr>
          <p:cNvPr id="6" name="Footer Placeholder 5">
            <a:extLst>
              <a:ext uri="{FF2B5EF4-FFF2-40B4-BE49-F238E27FC236}">
                <a16:creationId xmlns:a16="http://schemas.microsoft.com/office/drawing/2014/main" id="{118FCEA7-C22E-C34C-A842-CE4E43363B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A5F929-3EFA-DB43-97E9-E85986B65963}"/>
              </a:ext>
            </a:extLst>
          </p:cNvPr>
          <p:cNvSpPr>
            <a:spLocks noGrp="1"/>
          </p:cNvSpPr>
          <p:nvPr>
            <p:ph type="sldNum" sz="quarter" idx="12"/>
          </p:nvPr>
        </p:nvSpPr>
        <p:spPr/>
        <p:txBody>
          <a:bodyPr/>
          <a:lstStyle/>
          <a:p>
            <a:fld id="{F8B6D866-AAC9-B54F-89DA-62643C132328}" type="slidenum">
              <a:rPr lang="en-US" smtClean="0"/>
              <a:t>‹#›</a:t>
            </a:fld>
            <a:endParaRPr lang="en-US" dirty="0"/>
          </a:p>
        </p:txBody>
      </p:sp>
    </p:spTree>
    <p:extLst>
      <p:ext uri="{BB962C8B-B14F-4D97-AF65-F5344CB8AC3E}">
        <p14:creationId xmlns:p14="http://schemas.microsoft.com/office/powerpoint/2010/main" val="3976686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D0F5-FFC4-1C41-9061-829B1CECD1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216026-CB57-BC44-9496-5BDFCDDBE8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A75BFB-7E3B-4C47-AEC3-22406731D0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E62837-CA9C-F549-BBB3-B65C5439A2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857197-4B7B-CD47-B060-067BE677B0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3060FF-E56E-CD41-A373-EDA8E34717BD}"/>
              </a:ext>
            </a:extLst>
          </p:cNvPr>
          <p:cNvSpPr>
            <a:spLocks noGrp="1"/>
          </p:cNvSpPr>
          <p:nvPr>
            <p:ph type="dt" sz="half" idx="10"/>
          </p:nvPr>
        </p:nvSpPr>
        <p:spPr/>
        <p:txBody>
          <a:bodyPr/>
          <a:lstStyle/>
          <a:p>
            <a:fld id="{10D7513F-BD81-F94A-8010-5D82885C70EE}" type="datetimeFigureOut">
              <a:rPr lang="en-US" smtClean="0"/>
              <a:t>2/6/2020</a:t>
            </a:fld>
            <a:endParaRPr lang="en-US" dirty="0"/>
          </a:p>
        </p:txBody>
      </p:sp>
      <p:sp>
        <p:nvSpPr>
          <p:cNvPr id="8" name="Footer Placeholder 7">
            <a:extLst>
              <a:ext uri="{FF2B5EF4-FFF2-40B4-BE49-F238E27FC236}">
                <a16:creationId xmlns:a16="http://schemas.microsoft.com/office/drawing/2014/main" id="{A0207CD9-45F9-7048-927D-0ACDFB723DC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E91CE3C-CE8C-F040-859C-AC65CEE247F8}"/>
              </a:ext>
            </a:extLst>
          </p:cNvPr>
          <p:cNvSpPr>
            <a:spLocks noGrp="1"/>
          </p:cNvSpPr>
          <p:nvPr>
            <p:ph type="sldNum" sz="quarter" idx="12"/>
          </p:nvPr>
        </p:nvSpPr>
        <p:spPr/>
        <p:txBody>
          <a:bodyPr/>
          <a:lstStyle/>
          <a:p>
            <a:fld id="{F8B6D866-AAC9-B54F-89DA-62643C132328}" type="slidenum">
              <a:rPr lang="en-US" smtClean="0"/>
              <a:t>‹#›</a:t>
            </a:fld>
            <a:endParaRPr lang="en-US" dirty="0"/>
          </a:p>
        </p:txBody>
      </p:sp>
    </p:spTree>
    <p:extLst>
      <p:ext uri="{BB962C8B-B14F-4D97-AF65-F5344CB8AC3E}">
        <p14:creationId xmlns:p14="http://schemas.microsoft.com/office/powerpoint/2010/main" val="3042257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bg>
      <p:bgPr>
        <a:solidFill>
          <a:srgbClr val="F2FB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44768B5-5C65-4F1B-99EB-FF2DC2CF0E93}" type="slidenum">
              <a:rPr lang="en-US"/>
              <a:pPr>
                <a:defRPr/>
              </a:pPr>
              <a:t>‹#›</a:t>
            </a:fld>
            <a:endParaRPr lang="en-US" dirty="0"/>
          </a:p>
        </p:txBody>
      </p:sp>
    </p:spTree>
    <p:extLst>
      <p:ext uri="{BB962C8B-B14F-4D97-AF65-F5344CB8AC3E}">
        <p14:creationId xmlns:p14="http://schemas.microsoft.com/office/powerpoint/2010/main" val="602211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9CE39-D47D-204C-BA55-8FCB5137F0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42552E-121D-0849-9EDA-0CA9F3730936}"/>
              </a:ext>
            </a:extLst>
          </p:cNvPr>
          <p:cNvSpPr>
            <a:spLocks noGrp="1"/>
          </p:cNvSpPr>
          <p:nvPr>
            <p:ph type="dt" sz="half" idx="10"/>
          </p:nvPr>
        </p:nvSpPr>
        <p:spPr/>
        <p:txBody>
          <a:bodyPr/>
          <a:lstStyle/>
          <a:p>
            <a:fld id="{10D7513F-BD81-F94A-8010-5D82885C70EE}" type="datetimeFigureOut">
              <a:rPr lang="en-US" smtClean="0"/>
              <a:t>2/6/2020</a:t>
            </a:fld>
            <a:endParaRPr lang="en-US" dirty="0"/>
          </a:p>
        </p:txBody>
      </p:sp>
      <p:sp>
        <p:nvSpPr>
          <p:cNvPr id="4" name="Footer Placeholder 3">
            <a:extLst>
              <a:ext uri="{FF2B5EF4-FFF2-40B4-BE49-F238E27FC236}">
                <a16:creationId xmlns:a16="http://schemas.microsoft.com/office/drawing/2014/main" id="{69418D73-77B7-F344-A883-2700260480F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8400A1-52A8-464E-9BD7-21C726B449BC}"/>
              </a:ext>
            </a:extLst>
          </p:cNvPr>
          <p:cNvSpPr>
            <a:spLocks noGrp="1"/>
          </p:cNvSpPr>
          <p:nvPr>
            <p:ph type="sldNum" sz="quarter" idx="12"/>
          </p:nvPr>
        </p:nvSpPr>
        <p:spPr/>
        <p:txBody>
          <a:bodyPr/>
          <a:lstStyle/>
          <a:p>
            <a:fld id="{F8B6D866-AAC9-B54F-89DA-62643C132328}" type="slidenum">
              <a:rPr lang="en-US" smtClean="0"/>
              <a:t>‹#›</a:t>
            </a:fld>
            <a:endParaRPr lang="en-US" dirty="0"/>
          </a:p>
        </p:txBody>
      </p:sp>
    </p:spTree>
    <p:extLst>
      <p:ext uri="{BB962C8B-B14F-4D97-AF65-F5344CB8AC3E}">
        <p14:creationId xmlns:p14="http://schemas.microsoft.com/office/powerpoint/2010/main" val="1004570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288CBA-1FE0-8644-BAED-317FF595BA0A}"/>
              </a:ext>
            </a:extLst>
          </p:cNvPr>
          <p:cNvSpPr>
            <a:spLocks noGrp="1"/>
          </p:cNvSpPr>
          <p:nvPr>
            <p:ph type="dt" sz="half" idx="10"/>
          </p:nvPr>
        </p:nvSpPr>
        <p:spPr/>
        <p:txBody>
          <a:bodyPr/>
          <a:lstStyle/>
          <a:p>
            <a:fld id="{10D7513F-BD81-F94A-8010-5D82885C70EE}" type="datetimeFigureOut">
              <a:rPr lang="en-US" smtClean="0"/>
              <a:t>2/6/2020</a:t>
            </a:fld>
            <a:endParaRPr lang="en-US" dirty="0"/>
          </a:p>
        </p:txBody>
      </p:sp>
      <p:sp>
        <p:nvSpPr>
          <p:cNvPr id="3" name="Footer Placeholder 2">
            <a:extLst>
              <a:ext uri="{FF2B5EF4-FFF2-40B4-BE49-F238E27FC236}">
                <a16:creationId xmlns:a16="http://schemas.microsoft.com/office/drawing/2014/main" id="{FFC50DE0-0B3D-4D42-AD49-179BC515E2D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A34B498-A249-FA4F-8E4D-BB14D397FCCF}"/>
              </a:ext>
            </a:extLst>
          </p:cNvPr>
          <p:cNvSpPr>
            <a:spLocks noGrp="1"/>
          </p:cNvSpPr>
          <p:nvPr>
            <p:ph type="sldNum" sz="quarter" idx="12"/>
          </p:nvPr>
        </p:nvSpPr>
        <p:spPr/>
        <p:txBody>
          <a:bodyPr/>
          <a:lstStyle/>
          <a:p>
            <a:fld id="{F8B6D866-AAC9-B54F-89DA-62643C132328}" type="slidenum">
              <a:rPr lang="en-US" smtClean="0"/>
              <a:t>‹#›</a:t>
            </a:fld>
            <a:endParaRPr lang="en-US" dirty="0"/>
          </a:p>
        </p:txBody>
      </p:sp>
    </p:spTree>
    <p:extLst>
      <p:ext uri="{BB962C8B-B14F-4D97-AF65-F5344CB8AC3E}">
        <p14:creationId xmlns:p14="http://schemas.microsoft.com/office/powerpoint/2010/main" val="3126864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D64B-C09C-4243-AFC7-FB2461356F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3114C9-A2FC-A44D-8946-2C9C9026A2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07A2E2-17F3-574D-90C7-ACD297FE2F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56F989-2C78-4844-AD4B-41FBC7482E5F}"/>
              </a:ext>
            </a:extLst>
          </p:cNvPr>
          <p:cNvSpPr>
            <a:spLocks noGrp="1"/>
          </p:cNvSpPr>
          <p:nvPr>
            <p:ph type="dt" sz="half" idx="10"/>
          </p:nvPr>
        </p:nvSpPr>
        <p:spPr/>
        <p:txBody>
          <a:bodyPr/>
          <a:lstStyle/>
          <a:p>
            <a:fld id="{10D7513F-BD81-F94A-8010-5D82885C70EE}" type="datetimeFigureOut">
              <a:rPr lang="en-US" smtClean="0"/>
              <a:t>2/6/2020</a:t>
            </a:fld>
            <a:endParaRPr lang="en-US" dirty="0"/>
          </a:p>
        </p:txBody>
      </p:sp>
      <p:sp>
        <p:nvSpPr>
          <p:cNvPr id="6" name="Footer Placeholder 5">
            <a:extLst>
              <a:ext uri="{FF2B5EF4-FFF2-40B4-BE49-F238E27FC236}">
                <a16:creationId xmlns:a16="http://schemas.microsoft.com/office/drawing/2014/main" id="{3548A4BF-9557-824A-9E90-10EDA0F6E7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726B2B-6441-194E-919D-B975862DE38C}"/>
              </a:ext>
            </a:extLst>
          </p:cNvPr>
          <p:cNvSpPr>
            <a:spLocks noGrp="1"/>
          </p:cNvSpPr>
          <p:nvPr>
            <p:ph type="sldNum" sz="quarter" idx="12"/>
          </p:nvPr>
        </p:nvSpPr>
        <p:spPr/>
        <p:txBody>
          <a:bodyPr/>
          <a:lstStyle/>
          <a:p>
            <a:fld id="{F8B6D866-AAC9-B54F-89DA-62643C132328}" type="slidenum">
              <a:rPr lang="en-US" smtClean="0"/>
              <a:t>‹#›</a:t>
            </a:fld>
            <a:endParaRPr lang="en-US" dirty="0"/>
          </a:p>
        </p:txBody>
      </p:sp>
    </p:spTree>
    <p:extLst>
      <p:ext uri="{BB962C8B-B14F-4D97-AF65-F5344CB8AC3E}">
        <p14:creationId xmlns:p14="http://schemas.microsoft.com/office/powerpoint/2010/main" val="105072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EDF6C-2BD0-FD40-A13F-227D3F708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681B0D-75DD-8448-B9C2-B5E627BB7E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394BA24-8C35-4C4A-9E66-653A9E917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50B5D-77FC-F248-BAAA-E50C8507009C}"/>
              </a:ext>
            </a:extLst>
          </p:cNvPr>
          <p:cNvSpPr>
            <a:spLocks noGrp="1"/>
          </p:cNvSpPr>
          <p:nvPr>
            <p:ph type="dt" sz="half" idx="10"/>
          </p:nvPr>
        </p:nvSpPr>
        <p:spPr/>
        <p:txBody>
          <a:bodyPr/>
          <a:lstStyle/>
          <a:p>
            <a:fld id="{10D7513F-BD81-F94A-8010-5D82885C70EE}" type="datetimeFigureOut">
              <a:rPr lang="en-US" smtClean="0"/>
              <a:t>2/6/2020</a:t>
            </a:fld>
            <a:endParaRPr lang="en-US" dirty="0"/>
          </a:p>
        </p:txBody>
      </p:sp>
      <p:sp>
        <p:nvSpPr>
          <p:cNvPr id="6" name="Footer Placeholder 5">
            <a:extLst>
              <a:ext uri="{FF2B5EF4-FFF2-40B4-BE49-F238E27FC236}">
                <a16:creationId xmlns:a16="http://schemas.microsoft.com/office/drawing/2014/main" id="{2D02CCA0-D8D4-8946-8F20-871AF50749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3A0CCE-69DE-B143-B3BD-81896A04DCB1}"/>
              </a:ext>
            </a:extLst>
          </p:cNvPr>
          <p:cNvSpPr>
            <a:spLocks noGrp="1"/>
          </p:cNvSpPr>
          <p:nvPr>
            <p:ph type="sldNum" sz="quarter" idx="12"/>
          </p:nvPr>
        </p:nvSpPr>
        <p:spPr/>
        <p:txBody>
          <a:bodyPr/>
          <a:lstStyle/>
          <a:p>
            <a:fld id="{F8B6D866-AAC9-B54F-89DA-62643C132328}" type="slidenum">
              <a:rPr lang="en-US" smtClean="0"/>
              <a:t>‹#›</a:t>
            </a:fld>
            <a:endParaRPr lang="en-US" dirty="0"/>
          </a:p>
        </p:txBody>
      </p:sp>
    </p:spTree>
    <p:extLst>
      <p:ext uri="{BB962C8B-B14F-4D97-AF65-F5344CB8AC3E}">
        <p14:creationId xmlns:p14="http://schemas.microsoft.com/office/powerpoint/2010/main" val="850172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C0D8-DEEE-F84F-91BE-63E8312278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0016D7-26F7-1D48-97FD-6E7E63E95D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7BE24-D1FC-4046-9E62-F7AD650A3AF0}"/>
              </a:ext>
            </a:extLst>
          </p:cNvPr>
          <p:cNvSpPr>
            <a:spLocks noGrp="1"/>
          </p:cNvSpPr>
          <p:nvPr>
            <p:ph type="dt" sz="half" idx="10"/>
          </p:nvPr>
        </p:nvSpPr>
        <p:spPr/>
        <p:txBody>
          <a:bodyPr/>
          <a:lstStyle/>
          <a:p>
            <a:fld id="{10D7513F-BD81-F94A-8010-5D82885C70EE}" type="datetimeFigureOut">
              <a:rPr lang="en-US" smtClean="0"/>
              <a:t>2/6/2020</a:t>
            </a:fld>
            <a:endParaRPr lang="en-US" dirty="0"/>
          </a:p>
        </p:txBody>
      </p:sp>
      <p:sp>
        <p:nvSpPr>
          <p:cNvPr id="5" name="Footer Placeholder 4">
            <a:extLst>
              <a:ext uri="{FF2B5EF4-FFF2-40B4-BE49-F238E27FC236}">
                <a16:creationId xmlns:a16="http://schemas.microsoft.com/office/drawing/2014/main" id="{33E31854-C93A-7740-9C5E-021B225D95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3D9B45-D675-A04A-AEF5-E32B766907D3}"/>
              </a:ext>
            </a:extLst>
          </p:cNvPr>
          <p:cNvSpPr>
            <a:spLocks noGrp="1"/>
          </p:cNvSpPr>
          <p:nvPr>
            <p:ph type="sldNum" sz="quarter" idx="12"/>
          </p:nvPr>
        </p:nvSpPr>
        <p:spPr/>
        <p:txBody>
          <a:bodyPr/>
          <a:lstStyle/>
          <a:p>
            <a:fld id="{F8B6D866-AAC9-B54F-89DA-62643C132328}" type="slidenum">
              <a:rPr lang="en-US" smtClean="0"/>
              <a:t>‹#›</a:t>
            </a:fld>
            <a:endParaRPr lang="en-US" dirty="0"/>
          </a:p>
        </p:txBody>
      </p:sp>
    </p:spTree>
    <p:extLst>
      <p:ext uri="{BB962C8B-B14F-4D97-AF65-F5344CB8AC3E}">
        <p14:creationId xmlns:p14="http://schemas.microsoft.com/office/powerpoint/2010/main" val="163883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C9A798-DB98-3241-BAB7-909548E504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2DF9EF-6376-9341-A545-937DBC0BEF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332B8-C040-0244-B5E8-1AC7821BA933}"/>
              </a:ext>
            </a:extLst>
          </p:cNvPr>
          <p:cNvSpPr>
            <a:spLocks noGrp="1"/>
          </p:cNvSpPr>
          <p:nvPr>
            <p:ph type="dt" sz="half" idx="10"/>
          </p:nvPr>
        </p:nvSpPr>
        <p:spPr/>
        <p:txBody>
          <a:bodyPr/>
          <a:lstStyle/>
          <a:p>
            <a:fld id="{10D7513F-BD81-F94A-8010-5D82885C70EE}" type="datetimeFigureOut">
              <a:rPr lang="en-US" smtClean="0"/>
              <a:t>2/6/2020</a:t>
            </a:fld>
            <a:endParaRPr lang="en-US" dirty="0"/>
          </a:p>
        </p:txBody>
      </p:sp>
      <p:sp>
        <p:nvSpPr>
          <p:cNvPr id="5" name="Footer Placeholder 4">
            <a:extLst>
              <a:ext uri="{FF2B5EF4-FFF2-40B4-BE49-F238E27FC236}">
                <a16:creationId xmlns:a16="http://schemas.microsoft.com/office/drawing/2014/main" id="{D59F6E5A-F09C-FE4F-84FB-39B2ACC49F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13F479-9107-C54C-AC15-F8BD4C6D31A3}"/>
              </a:ext>
            </a:extLst>
          </p:cNvPr>
          <p:cNvSpPr>
            <a:spLocks noGrp="1"/>
          </p:cNvSpPr>
          <p:nvPr>
            <p:ph type="sldNum" sz="quarter" idx="12"/>
          </p:nvPr>
        </p:nvSpPr>
        <p:spPr/>
        <p:txBody>
          <a:bodyPr/>
          <a:lstStyle/>
          <a:p>
            <a:fld id="{F8B6D866-AAC9-B54F-89DA-62643C132328}" type="slidenum">
              <a:rPr lang="en-US" smtClean="0"/>
              <a:t>‹#›</a:t>
            </a:fld>
            <a:endParaRPr lang="en-US" dirty="0"/>
          </a:p>
        </p:txBody>
      </p:sp>
    </p:spTree>
    <p:extLst>
      <p:ext uri="{BB962C8B-B14F-4D97-AF65-F5344CB8AC3E}">
        <p14:creationId xmlns:p14="http://schemas.microsoft.com/office/powerpoint/2010/main" val="1557916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4B7F2-BA3A-40F4-81F4-4826018B0B88}"/>
              </a:ext>
            </a:extLst>
          </p:cNvPr>
          <p:cNvSpPr>
            <a:spLocks noGrp="1"/>
          </p:cNvSpPr>
          <p:nvPr>
            <p:ph type="ctrTitle"/>
          </p:nvPr>
        </p:nvSpPr>
        <p:spPr>
          <a:xfrm>
            <a:off x="1524000" y="1122363"/>
            <a:ext cx="9144000" cy="2387600"/>
          </a:xfrm>
        </p:spPr>
        <p:txBody>
          <a:bodyPr anchor="b"/>
          <a:lstStyle>
            <a:lvl1pPr algn="ctr">
              <a:defRPr sz="6000" b="1">
                <a:solidFill>
                  <a:schemeClr val="bg1"/>
                </a:solidFill>
                <a:latin typeface="Arial Black" panose="020B0A04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E86AE67A-2620-4949-AA44-3B902FB7D608}"/>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70DEAC-B21B-439F-92A2-E2D4FDBAEA13}"/>
              </a:ext>
            </a:extLst>
          </p:cNvPr>
          <p:cNvSpPr>
            <a:spLocks noGrp="1"/>
          </p:cNvSpPr>
          <p:nvPr>
            <p:ph type="dt" sz="half" idx="10"/>
          </p:nvPr>
        </p:nvSpPr>
        <p:spPr/>
        <p:txBody>
          <a:bodyPr/>
          <a:lstStyle/>
          <a:p>
            <a:fld id="{12BAD8B7-9F67-4896-A378-AFB1891A84F6}" type="datetimeFigureOut">
              <a:rPr lang="en-US" smtClean="0"/>
              <a:t>2/6/2020</a:t>
            </a:fld>
            <a:endParaRPr lang="en-US" dirty="0"/>
          </a:p>
        </p:txBody>
      </p:sp>
      <p:sp>
        <p:nvSpPr>
          <p:cNvPr id="5" name="Footer Placeholder 4">
            <a:extLst>
              <a:ext uri="{FF2B5EF4-FFF2-40B4-BE49-F238E27FC236}">
                <a16:creationId xmlns:a16="http://schemas.microsoft.com/office/drawing/2014/main" id="{525C7FAC-BC3E-4489-9B3E-C5EE2813B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A3AAED-C0F5-485C-B3B6-FF167CF08568}"/>
              </a:ext>
            </a:extLst>
          </p:cNvPr>
          <p:cNvSpPr>
            <a:spLocks noGrp="1"/>
          </p:cNvSpPr>
          <p:nvPr>
            <p:ph type="sldNum" sz="quarter" idx="12"/>
          </p:nvPr>
        </p:nvSpPr>
        <p:spPr/>
        <p:txBody>
          <a:bodyPr/>
          <a:lstStyle/>
          <a:p>
            <a:fld id="{3FE296A7-DF11-402C-8E75-2A93A9685DC6}" type="slidenum">
              <a:rPr lang="en-US" smtClean="0"/>
              <a:t>‹#›</a:t>
            </a:fld>
            <a:endParaRPr lang="en-US" dirty="0"/>
          </a:p>
        </p:txBody>
      </p:sp>
    </p:spTree>
    <p:extLst>
      <p:ext uri="{BB962C8B-B14F-4D97-AF65-F5344CB8AC3E}">
        <p14:creationId xmlns:p14="http://schemas.microsoft.com/office/powerpoint/2010/main" val="1001303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7384-535E-4AFC-AD15-73656EB22FD6}"/>
              </a:ext>
            </a:extLst>
          </p:cNvPr>
          <p:cNvSpPr>
            <a:spLocks noGrp="1"/>
          </p:cNvSpPr>
          <p:nvPr>
            <p:ph type="title"/>
          </p:nvPr>
        </p:nvSpPr>
        <p:spPr/>
        <p:txBody>
          <a:bodyPr/>
          <a:lstStyle>
            <a:lvl1pPr>
              <a:defRPr>
                <a:solidFill>
                  <a:schemeClr val="bg1"/>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0E1B885-0E13-46E3-9A14-C12528B910EB}"/>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01F33E9-8590-4D51-84D9-011F20A82730}"/>
              </a:ext>
            </a:extLst>
          </p:cNvPr>
          <p:cNvSpPr>
            <a:spLocks noGrp="1"/>
          </p:cNvSpPr>
          <p:nvPr>
            <p:ph type="dt" sz="half" idx="10"/>
          </p:nvPr>
        </p:nvSpPr>
        <p:spPr/>
        <p:txBody>
          <a:bodyPr/>
          <a:lstStyle/>
          <a:p>
            <a:fld id="{12BAD8B7-9F67-4896-A378-AFB1891A84F6}" type="datetimeFigureOut">
              <a:rPr lang="en-US" smtClean="0"/>
              <a:t>2/6/2020</a:t>
            </a:fld>
            <a:endParaRPr lang="en-US" dirty="0"/>
          </a:p>
        </p:txBody>
      </p:sp>
      <p:sp>
        <p:nvSpPr>
          <p:cNvPr id="5" name="Footer Placeholder 4">
            <a:extLst>
              <a:ext uri="{FF2B5EF4-FFF2-40B4-BE49-F238E27FC236}">
                <a16:creationId xmlns:a16="http://schemas.microsoft.com/office/drawing/2014/main" id="{D7C5871E-534D-4FBA-96F7-3397DE86BE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FA1666-531E-40CA-9650-0A85A92F0F29}"/>
              </a:ext>
            </a:extLst>
          </p:cNvPr>
          <p:cNvSpPr>
            <a:spLocks noGrp="1"/>
          </p:cNvSpPr>
          <p:nvPr>
            <p:ph type="sldNum" sz="quarter" idx="12"/>
          </p:nvPr>
        </p:nvSpPr>
        <p:spPr/>
        <p:txBody>
          <a:bodyPr/>
          <a:lstStyle/>
          <a:p>
            <a:fld id="{3FE296A7-DF11-402C-8E75-2A93A9685DC6}" type="slidenum">
              <a:rPr lang="en-US" smtClean="0"/>
              <a:t>‹#›</a:t>
            </a:fld>
            <a:endParaRPr lang="en-US" dirty="0"/>
          </a:p>
        </p:txBody>
      </p:sp>
    </p:spTree>
    <p:extLst>
      <p:ext uri="{BB962C8B-B14F-4D97-AF65-F5344CB8AC3E}">
        <p14:creationId xmlns:p14="http://schemas.microsoft.com/office/powerpoint/2010/main" val="7720880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5EE27C-74E9-4E33-837F-031B23F10555}"/>
              </a:ext>
            </a:extLst>
          </p:cNvPr>
          <p:cNvPicPr>
            <a:picLocks noChangeAspect="1"/>
          </p:cNvPicPr>
          <p:nvPr userDrawn="1"/>
        </p:nvPicPr>
        <p:blipFill>
          <a:blip r:embed="rId2"/>
          <a:stretch>
            <a:fillRect/>
          </a:stretch>
        </p:blipFill>
        <p:spPr>
          <a:xfrm>
            <a:off x="0" y="-46610"/>
            <a:ext cx="12192000" cy="1449588"/>
          </a:xfrm>
          <a:prstGeom prst="rect">
            <a:avLst/>
          </a:prstGeom>
        </p:spPr>
      </p:pic>
      <p:sp>
        <p:nvSpPr>
          <p:cNvPr id="2" name="Title 1">
            <a:extLst>
              <a:ext uri="{FF2B5EF4-FFF2-40B4-BE49-F238E27FC236}">
                <a16:creationId xmlns:a16="http://schemas.microsoft.com/office/drawing/2014/main" id="{CF137384-535E-4AFC-AD15-73656EB22FD6}"/>
              </a:ext>
            </a:extLst>
          </p:cNvPr>
          <p:cNvSpPr>
            <a:spLocks noGrp="1"/>
          </p:cNvSpPr>
          <p:nvPr>
            <p:ph type="title" hasCustomPrompt="1"/>
          </p:nvPr>
        </p:nvSpPr>
        <p:spPr>
          <a:xfrm>
            <a:off x="0" y="-46610"/>
            <a:ext cx="12192000" cy="1402977"/>
          </a:xfrm>
        </p:spPr>
        <p:txBody>
          <a:bodyPr/>
          <a:lstStyle>
            <a:lvl1pPr>
              <a:defRPr>
                <a:solidFill>
                  <a:schemeClr val="bg1"/>
                </a:solidFill>
                <a:latin typeface="Arial Black" panose="020B0A04020102020204" pitchFamily="34" charset="0"/>
              </a:defRPr>
            </a:lvl1pPr>
          </a:lstStyle>
          <a:p>
            <a:r>
              <a:rPr lang="en-US" dirty="0"/>
              <a:t>	Click to edit Master title style</a:t>
            </a:r>
          </a:p>
        </p:txBody>
      </p:sp>
      <p:sp>
        <p:nvSpPr>
          <p:cNvPr id="3" name="Content Placeholder 2">
            <a:extLst>
              <a:ext uri="{FF2B5EF4-FFF2-40B4-BE49-F238E27FC236}">
                <a16:creationId xmlns:a16="http://schemas.microsoft.com/office/drawing/2014/main" id="{20E1B885-0E13-46E3-9A14-C12528B910EB}"/>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40004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Chalkboard side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042B-D4F7-478C-9905-837526BD6AF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D25504-B069-4342-B894-8EF4B35293A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799B45-A809-489E-BACC-400F1CA00E3C}"/>
              </a:ext>
            </a:extLst>
          </p:cNvPr>
          <p:cNvSpPr>
            <a:spLocks noGrp="1"/>
          </p:cNvSpPr>
          <p:nvPr>
            <p:ph type="dt" sz="half" idx="10"/>
          </p:nvPr>
        </p:nvSpPr>
        <p:spPr/>
        <p:txBody>
          <a:bodyPr/>
          <a:lstStyle/>
          <a:p>
            <a:fld id="{12BAD8B7-9F67-4896-A378-AFB1891A84F6}" type="datetimeFigureOut">
              <a:rPr lang="en-US" smtClean="0"/>
              <a:t>2/6/2020</a:t>
            </a:fld>
            <a:endParaRPr lang="en-US" dirty="0"/>
          </a:p>
        </p:txBody>
      </p:sp>
      <p:sp>
        <p:nvSpPr>
          <p:cNvPr id="5" name="Footer Placeholder 4">
            <a:extLst>
              <a:ext uri="{FF2B5EF4-FFF2-40B4-BE49-F238E27FC236}">
                <a16:creationId xmlns:a16="http://schemas.microsoft.com/office/drawing/2014/main" id="{8E030750-8802-43E1-887F-8CFAF3EF75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58A926-04AD-40C2-B2A4-3C887CF24DF4}"/>
              </a:ext>
            </a:extLst>
          </p:cNvPr>
          <p:cNvSpPr>
            <a:spLocks noGrp="1"/>
          </p:cNvSpPr>
          <p:nvPr>
            <p:ph type="sldNum" sz="quarter" idx="12"/>
          </p:nvPr>
        </p:nvSpPr>
        <p:spPr/>
        <p:txBody>
          <a:bodyPr/>
          <a:lstStyle/>
          <a:p>
            <a:fld id="{3FE296A7-DF11-402C-8E75-2A93A9685DC6}" type="slidenum">
              <a:rPr lang="en-US" smtClean="0"/>
              <a:t>‹#›</a:t>
            </a:fld>
            <a:endParaRPr lang="en-US" dirty="0"/>
          </a:p>
        </p:txBody>
      </p:sp>
    </p:spTree>
    <p:extLst>
      <p:ext uri="{BB962C8B-B14F-4D97-AF65-F5344CB8AC3E}">
        <p14:creationId xmlns:p14="http://schemas.microsoft.com/office/powerpoint/2010/main" val="3350384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bg>
      <p:bgPr>
        <a:solidFill>
          <a:srgbClr val="F2FB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981200"/>
            <a:ext cx="5384800" cy="4114800"/>
          </a:xfrm>
          <a:solidFill>
            <a:srgbClr val="F2FBFF"/>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Date Placeholder 3"/>
          <p:cNvSpPr>
            <a:spLocks noGrp="1"/>
          </p:cNvSpPr>
          <p:nvPr>
            <p:ph type="dt" sz="half" idx="10"/>
          </p:nvPr>
        </p:nvSpPr>
        <p:spPr/>
        <p:txBody>
          <a:bodyPr/>
          <a:lstStyle>
            <a:lvl1pPr>
              <a:defRPr/>
            </a:lvl1pPr>
          </a:lstStyle>
          <a:p>
            <a:pPr>
              <a:defRPr/>
            </a:pPr>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2F17B251-571B-421D-B799-22F1004B5FB4}" type="slidenum">
              <a:rPr lang="en-US"/>
              <a:pPr>
                <a:defRPr/>
              </a:pPr>
              <a:t>‹#›</a:t>
            </a:fld>
            <a:endParaRPr lang="en-US" dirty="0"/>
          </a:p>
        </p:txBody>
      </p:sp>
    </p:spTree>
    <p:extLst>
      <p:ext uri="{BB962C8B-B14F-4D97-AF65-F5344CB8AC3E}">
        <p14:creationId xmlns:p14="http://schemas.microsoft.com/office/powerpoint/2010/main" val="2051536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F688B6-2F9C-463F-80CD-A09DD61D0E92}"/>
              </a:ext>
            </a:extLst>
          </p:cNvPr>
          <p:cNvSpPr>
            <a:spLocks noGrp="1"/>
          </p:cNvSpPr>
          <p:nvPr>
            <p:ph sz="half" idx="1"/>
          </p:nvPr>
        </p:nvSpPr>
        <p:spPr>
          <a:xfrm>
            <a:off x="0" y="1981200"/>
            <a:ext cx="4775200" cy="4876800"/>
          </a:xfrm>
        </p:spPr>
        <p:txBody>
          <a:bodyPr/>
          <a:lstStyle>
            <a:lvl1pPr marL="0" indent="0">
              <a:buNone/>
              <a:defRPr sz="4400">
                <a:solidFill>
                  <a:schemeClr val="bg1"/>
                </a:solidFill>
                <a:latin typeface="Arial Black" panose="020B0A040201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a:p>
            <a:pPr lvl="0"/>
            <a:r>
              <a:rPr lang="en-US" dirty="0"/>
              <a:t>Edit Master text styles</a:t>
            </a:r>
          </a:p>
        </p:txBody>
      </p:sp>
      <p:sp>
        <p:nvSpPr>
          <p:cNvPr id="4" name="Content Placeholder 3">
            <a:extLst>
              <a:ext uri="{FF2B5EF4-FFF2-40B4-BE49-F238E27FC236}">
                <a16:creationId xmlns:a16="http://schemas.microsoft.com/office/drawing/2014/main" id="{C32CB4B3-4215-4211-A8DB-3C67179C9FE0}"/>
              </a:ext>
            </a:extLst>
          </p:cNvPr>
          <p:cNvSpPr>
            <a:spLocks noGrp="1"/>
          </p:cNvSpPr>
          <p:nvPr>
            <p:ph sz="half" idx="2"/>
          </p:nvPr>
        </p:nvSpPr>
        <p:spPr>
          <a:xfrm>
            <a:off x="5384800" y="1447800"/>
            <a:ext cx="6299200" cy="4114800"/>
          </a:xfrm>
          <a:solidFill>
            <a:schemeClr val="bg1"/>
          </a:solidFill>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endParaRPr lang="en-US" dirty="0"/>
          </a:p>
          <a:p>
            <a:pPr lvl="0"/>
            <a:endParaRPr lang="en-US" dirty="0"/>
          </a:p>
          <a:p>
            <a:pPr lvl="0"/>
            <a:endParaRPr lang="en-US" dirty="0"/>
          </a:p>
          <a:p>
            <a:pPr lvl="0"/>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68278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9031-7F25-4A30-9D9A-91FE9FDEA02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99957F-B310-4C05-ACC0-09C3D38AF89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5618B20-6772-49A0-8F00-ACF6BB7FFF52}"/>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BF2D43-42CD-45EF-A61B-D5C5E5918579}"/>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B6C4B8-EEF5-4BA2-AD2A-5AECA80BB4E0}"/>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5C0D0-15DE-497E-9211-114D61454F3C}"/>
              </a:ext>
            </a:extLst>
          </p:cNvPr>
          <p:cNvSpPr>
            <a:spLocks noGrp="1"/>
          </p:cNvSpPr>
          <p:nvPr>
            <p:ph type="dt" sz="half" idx="10"/>
          </p:nvPr>
        </p:nvSpPr>
        <p:spPr/>
        <p:txBody>
          <a:bodyPr/>
          <a:lstStyle/>
          <a:p>
            <a:fld id="{12BAD8B7-9F67-4896-A378-AFB1891A84F6}" type="datetimeFigureOut">
              <a:rPr lang="en-US" smtClean="0"/>
              <a:t>2/6/2020</a:t>
            </a:fld>
            <a:endParaRPr lang="en-US" dirty="0"/>
          </a:p>
        </p:txBody>
      </p:sp>
      <p:sp>
        <p:nvSpPr>
          <p:cNvPr id="8" name="Footer Placeholder 7">
            <a:extLst>
              <a:ext uri="{FF2B5EF4-FFF2-40B4-BE49-F238E27FC236}">
                <a16:creationId xmlns:a16="http://schemas.microsoft.com/office/drawing/2014/main" id="{3E44C556-1618-4D2A-B24A-545E76A6F0B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2042B1C-92C8-4CB6-AFE5-2527949C579C}"/>
              </a:ext>
            </a:extLst>
          </p:cNvPr>
          <p:cNvSpPr>
            <a:spLocks noGrp="1"/>
          </p:cNvSpPr>
          <p:nvPr>
            <p:ph type="sldNum" sz="quarter" idx="12"/>
          </p:nvPr>
        </p:nvSpPr>
        <p:spPr/>
        <p:txBody>
          <a:bodyPr/>
          <a:lstStyle/>
          <a:p>
            <a:fld id="{3FE296A7-DF11-402C-8E75-2A93A9685DC6}" type="slidenum">
              <a:rPr lang="en-US" smtClean="0"/>
              <a:t>‹#›</a:t>
            </a:fld>
            <a:endParaRPr lang="en-US" dirty="0"/>
          </a:p>
        </p:txBody>
      </p:sp>
    </p:spTree>
    <p:extLst>
      <p:ext uri="{BB962C8B-B14F-4D97-AF65-F5344CB8AC3E}">
        <p14:creationId xmlns:p14="http://schemas.microsoft.com/office/powerpoint/2010/main" val="522991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9E660-6C32-4F15-B55A-80D7D65AF9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B4AC9B-81AD-4921-95E7-8219B1B8E73C}"/>
              </a:ext>
            </a:extLst>
          </p:cNvPr>
          <p:cNvSpPr>
            <a:spLocks noGrp="1"/>
          </p:cNvSpPr>
          <p:nvPr>
            <p:ph type="dt" sz="half" idx="10"/>
          </p:nvPr>
        </p:nvSpPr>
        <p:spPr/>
        <p:txBody>
          <a:bodyPr/>
          <a:lstStyle/>
          <a:p>
            <a:fld id="{12BAD8B7-9F67-4896-A378-AFB1891A84F6}" type="datetimeFigureOut">
              <a:rPr lang="en-US" smtClean="0"/>
              <a:t>2/6/2020</a:t>
            </a:fld>
            <a:endParaRPr lang="en-US" dirty="0"/>
          </a:p>
        </p:txBody>
      </p:sp>
      <p:sp>
        <p:nvSpPr>
          <p:cNvPr id="4" name="Footer Placeholder 3">
            <a:extLst>
              <a:ext uri="{FF2B5EF4-FFF2-40B4-BE49-F238E27FC236}">
                <a16:creationId xmlns:a16="http://schemas.microsoft.com/office/drawing/2014/main" id="{E4867ABA-4B8D-4C59-9425-FBF5C18F4E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0728F69-62A1-41AB-931F-B1235F8DF8B8}"/>
              </a:ext>
            </a:extLst>
          </p:cNvPr>
          <p:cNvSpPr>
            <a:spLocks noGrp="1"/>
          </p:cNvSpPr>
          <p:nvPr>
            <p:ph type="sldNum" sz="quarter" idx="12"/>
          </p:nvPr>
        </p:nvSpPr>
        <p:spPr/>
        <p:txBody>
          <a:bodyPr/>
          <a:lstStyle/>
          <a:p>
            <a:fld id="{3FE296A7-DF11-402C-8E75-2A93A9685DC6}" type="slidenum">
              <a:rPr lang="en-US" smtClean="0"/>
              <a:t>‹#›</a:t>
            </a:fld>
            <a:endParaRPr lang="en-US" dirty="0"/>
          </a:p>
        </p:txBody>
      </p:sp>
    </p:spTree>
    <p:extLst>
      <p:ext uri="{BB962C8B-B14F-4D97-AF65-F5344CB8AC3E}">
        <p14:creationId xmlns:p14="http://schemas.microsoft.com/office/powerpoint/2010/main" val="2573731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90B4CF-5E11-47D3-8DD6-38CBC7AEC357}"/>
              </a:ext>
            </a:extLst>
          </p:cNvPr>
          <p:cNvSpPr>
            <a:spLocks noGrp="1"/>
          </p:cNvSpPr>
          <p:nvPr>
            <p:ph type="dt" sz="half" idx="10"/>
          </p:nvPr>
        </p:nvSpPr>
        <p:spPr/>
        <p:txBody>
          <a:bodyPr/>
          <a:lstStyle/>
          <a:p>
            <a:fld id="{12BAD8B7-9F67-4896-A378-AFB1891A84F6}" type="datetimeFigureOut">
              <a:rPr lang="en-US" smtClean="0"/>
              <a:t>2/6/2020</a:t>
            </a:fld>
            <a:endParaRPr lang="en-US" dirty="0"/>
          </a:p>
        </p:txBody>
      </p:sp>
      <p:sp>
        <p:nvSpPr>
          <p:cNvPr id="3" name="Footer Placeholder 2">
            <a:extLst>
              <a:ext uri="{FF2B5EF4-FFF2-40B4-BE49-F238E27FC236}">
                <a16:creationId xmlns:a16="http://schemas.microsoft.com/office/drawing/2014/main" id="{F3EAD7A4-6B39-4844-AD95-4464E823F2B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C836389-2D8A-40D1-919D-109957B15D2F}"/>
              </a:ext>
            </a:extLst>
          </p:cNvPr>
          <p:cNvSpPr>
            <a:spLocks noGrp="1"/>
          </p:cNvSpPr>
          <p:nvPr>
            <p:ph type="sldNum" sz="quarter" idx="12"/>
          </p:nvPr>
        </p:nvSpPr>
        <p:spPr/>
        <p:txBody>
          <a:bodyPr/>
          <a:lstStyle/>
          <a:p>
            <a:fld id="{3FE296A7-DF11-402C-8E75-2A93A9685DC6}" type="slidenum">
              <a:rPr lang="en-US" smtClean="0"/>
              <a:t>‹#›</a:t>
            </a:fld>
            <a:endParaRPr lang="en-US" dirty="0"/>
          </a:p>
        </p:txBody>
      </p:sp>
    </p:spTree>
    <p:extLst>
      <p:ext uri="{BB962C8B-B14F-4D97-AF65-F5344CB8AC3E}">
        <p14:creationId xmlns:p14="http://schemas.microsoft.com/office/powerpoint/2010/main" val="925879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halk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BEE51E-07C0-4F77-9C03-58CBBA5ADC98}"/>
              </a:ext>
            </a:extLst>
          </p:cNvPr>
          <p:cNvPicPr>
            <a:picLocks noChangeAspect="1"/>
          </p:cNvPicPr>
          <p:nvPr userDrawn="1"/>
        </p:nvPicPr>
        <p:blipFill>
          <a:blip r:embed="rId2"/>
          <a:stretch>
            <a:fillRect/>
          </a:stretch>
        </p:blipFill>
        <p:spPr>
          <a:xfrm>
            <a:off x="0" y="0"/>
            <a:ext cx="4978400" cy="6934200"/>
          </a:xfrm>
          <a:prstGeom prst="rect">
            <a:avLst/>
          </a:prstGeom>
        </p:spPr>
      </p:pic>
      <p:sp>
        <p:nvSpPr>
          <p:cNvPr id="2" name="Title 1">
            <a:extLst>
              <a:ext uri="{FF2B5EF4-FFF2-40B4-BE49-F238E27FC236}">
                <a16:creationId xmlns:a16="http://schemas.microsoft.com/office/drawing/2014/main" id="{13B5F720-B952-4F5F-A9BC-1C7B9F8CEAE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E4D371-87B8-463D-9D18-6BCBF5C654D2}"/>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E5493F7-BD0E-45E6-A00D-CD118257BEA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74387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D46E-12A8-402B-9731-1E49AF3467E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654652-91E9-46B2-BC9A-CF6D43D8D3B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13CE162-6221-434D-A677-AE1FD884947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3686BA-EADB-42C4-8ED4-49CA16ABD51F}"/>
              </a:ext>
            </a:extLst>
          </p:cNvPr>
          <p:cNvSpPr>
            <a:spLocks noGrp="1"/>
          </p:cNvSpPr>
          <p:nvPr>
            <p:ph type="dt" sz="half" idx="10"/>
          </p:nvPr>
        </p:nvSpPr>
        <p:spPr/>
        <p:txBody>
          <a:bodyPr/>
          <a:lstStyle/>
          <a:p>
            <a:fld id="{12BAD8B7-9F67-4896-A378-AFB1891A84F6}" type="datetimeFigureOut">
              <a:rPr lang="en-US" smtClean="0"/>
              <a:t>2/6/2020</a:t>
            </a:fld>
            <a:endParaRPr lang="en-US" dirty="0"/>
          </a:p>
        </p:txBody>
      </p:sp>
      <p:sp>
        <p:nvSpPr>
          <p:cNvPr id="6" name="Footer Placeholder 5">
            <a:extLst>
              <a:ext uri="{FF2B5EF4-FFF2-40B4-BE49-F238E27FC236}">
                <a16:creationId xmlns:a16="http://schemas.microsoft.com/office/drawing/2014/main" id="{9C933821-4819-415F-A719-9CA96D51E5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80247B-DBBF-45A0-B196-D85D019032D6}"/>
              </a:ext>
            </a:extLst>
          </p:cNvPr>
          <p:cNvSpPr>
            <a:spLocks noGrp="1"/>
          </p:cNvSpPr>
          <p:nvPr>
            <p:ph type="sldNum" sz="quarter" idx="12"/>
          </p:nvPr>
        </p:nvSpPr>
        <p:spPr/>
        <p:txBody>
          <a:bodyPr/>
          <a:lstStyle/>
          <a:p>
            <a:fld id="{3FE296A7-DF11-402C-8E75-2A93A9685DC6}" type="slidenum">
              <a:rPr lang="en-US" smtClean="0"/>
              <a:t>‹#›</a:t>
            </a:fld>
            <a:endParaRPr lang="en-US" dirty="0"/>
          </a:p>
        </p:txBody>
      </p:sp>
    </p:spTree>
    <p:extLst>
      <p:ext uri="{BB962C8B-B14F-4D97-AF65-F5344CB8AC3E}">
        <p14:creationId xmlns:p14="http://schemas.microsoft.com/office/powerpoint/2010/main" val="568381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707A-1F56-40F6-AE55-81320AC6E8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D4485-9489-4349-B5BD-6DE753385BF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2B54D-EA6D-4F2B-945F-314FFCCB4B3C}"/>
              </a:ext>
            </a:extLst>
          </p:cNvPr>
          <p:cNvSpPr>
            <a:spLocks noGrp="1"/>
          </p:cNvSpPr>
          <p:nvPr>
            <p:ph type="dt" sz="half" idx="10"/>
          </p:nvPr>
        </p:nvSpPr>
        <p:spPr/>
        <p:txBody>
          <a:bodyPr/>
          <a:lstStyle/>
          <a:p>
            <a:fld id="{12BAD8B7-9F67-4896-A378-AFB1891A84F6}" type="datetimeFigureOut">
              <a:rPr lang="en-US" smtClean="0"/>
              <a:t>2/6/2020</a:t>
            </a:fld>
            <a:endParaRPr lang="en-US" dirty="0"/>
          </a:p>
        </p:txBody>
      </p:sp>
      <p:sp>
        <p:nvSpPr>
          <p:cNvPr id="5" name="Footer Placeholder 4">
            <a:extLst>
              <a:ext uri="{FF2B5EF4-FFF2-40B4-BE49-F238E27FC236}">
                <a16:creationId xmlns:a16="http://schemas.microsoft.com/office/drawing/2014/main" id="{5772C930-E000-4876-88E8-2058BC1FE1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55CFA4-6919-450E-A39C-700F733395FB}"/>
              </a:ext>
            </a:extLst>
          </p:cNvPr>
          <p:cNvSpPr>
            <a:spLocks noGrp="1"/>
          </p:cNvSpPr>
          <p:nvPr>
            <p:ph type="sldNum" sz="quarter" idx="12"/>
          </p:nvPr>
        </p:nvSpPr>
        <p:spPr/>
        <p:txBody>
          <a:bodyPr/>
          <a:lstStyle/>
          <a:p>
            <a:fld id="{3FE296A7-DF11-402C-8E75-2A93A9685DC6}" type="slidenum">
              <a:rPr lang="en-US" smtClean="0"/>
              <a:t>‹#›</a:t>
            </a:fld>
            <a:endParaRPr lang="en-US" dirty="0"/>
          </a:p>
        </p:txBody>
      </p:sp>
    </p:spTree>
    <p:extLst>
      <p:ext uri="{BB962C8B-B14F-4D97-AF65-F5344CB8AC3E}">
        <p14:creationId xmlns:p14="http://schemas.microsoft.com/office/powerpoint/2010/main" val="13143880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B296D-C51D-4993-984A-0EE2F4A88EC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2B6669-6729-4277-9F1A-5F27B766C5D2}"/>
              </a:ext>
            </a:extLst>
          </p:cNvPr>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85C9B-B768-4EEF-B910-72CF087FF012}"/>
              </a:ext>
            </a:extLst>
          </p:cNvPr>
          <p:cNvSpPr>
            <a:spLocks noGrp="1"/>
          </p:cNvSpPr>
          <p:nvPr>
            <p:ph type="dt" sz="half" idx="10"/>
          </p:nvPr>
        </p:nvSpPr>
        <p:spPr/>
        <p:txBody>
          <a:bodyPr/>
          <a:lstStyle/>
          <a:p>
            <a:fld id="{12BAD8B7-9F67-4896-A378-AFB1891A84F6}" type="datetimeFigureOut">
              <a:rPr lang="en-US" smtClean="0"/>
              <a:t>2/6/2020</a:t>
            </a:fld>
            <a:endParaRPr lang="en-US" dirty="0"/>
          </a:p>
        </p:txBody>
      </p:sp>
      <p:sp>
        <p:nvSpPr>
          <p:cNvPr id="5" name="Footer Placeholder 4">
            <a:extLst>
              <a:ext uri="{FF2B5EF4-FFF2-40B4-BE49-F238E27FC236}">
                <a16:creationId xmlns:a16="http://schemas.microsoft.com/office/drawing/2014/main" id="{A655ADA4-2278-41A1-BF82-52773EADC6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60CC00-28A2-46C4-8CAD-57415ED1AD93}"/>
              </a:ext>
            </a:extLst>
          </p:cNvPr>
          <p:cNvSpPr>
            <a:spLocks noGrp="1"/>
          </p:cNvSpPr>
          <p:nvPr>
            <p:ph type="sldNum" sz="quarter" idx="12"/>
          </p:nvPr>
        </p:nvSpPr>
        <p:spPr/>
        <p:txBody>
          <a:bodyPr/>
          <a:lstStyle/>
          <a:p>
            <a:fld id="{3FE296A7-DF11-402C-8E75-2A93A9685DC6}" type="slidenum">
              <a:rPr lang="en-US" smtClean="0"/>
              <a:t>‹#›</a:t>
            </a:fld>
            <a:endParaRPr lang="en-US" dirty="0"/>
          </a:p>
        </p:txBody>
      </p:sp>
    </p:spTree>
    <p:extLst>
      <p:ext uri="{BB962C8B-B14F-4D97-AF65-F5344CB8AC3E}">
        <p14:creationId xmlns:p14="http://schemas.microsoft.com/office/powerpoint/2010/main" val="736195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0A0609C-E2C7-4C71-8133-A9F731F7DB20}" type="slidenum">
              <a:rPr lang="en-US" smtClean="0"/>
              <a:pPr>
                <a:defRPr/>
              </a:pPr>
              <a:t>‹#›</a:t>
            </a:fld>
            <a:endParaRPr lang="en-US" dirty="0"/>
          </a:p>
        </p:txBody>
      </p:sp>
    </p:spTree>
    <p:extLst>
      <p:ext uri="{BB962C8B-B14F-4D97-AF65-F5344CB8AC3E}">
        <p14:creationId xmlns:p14="http://schemas.microsoft.com/office/powerpoint/2010/main" val="2961215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06B028AE-D0E9-4420-91A7-CB4EA40BC3E6}" type="slidenum">
              <a:rPr lang="en-US" smtClean="0"/>
              <a:pPr>
                <a:defRPr/>
              </a:pPr>
              <a:t>‹#›</a:t>
            </a:fld>
            <a:endParaRPr lang="en-US" dirty="0"/>
          </a:p>
        </p:txBody>
      </p:sp>
    </p:spTree>
    <p:extLst>
      <p:ext uri="{BB962C8B-B14F-4D97-AF65-F5344CB8AC3E}">
        <p14:creationId xmlns:p14="http://schemas.microsoft.com/office/powerpoint/2010/main" val="1219194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rgbClr val="F2FB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2026BBA-8E23-4482-96DC-FCCD4426FC1C}" type="slidenum">
              <a:rPr lang="en-US"/>
              <a:pPr>
                <a:defRPr/>
              </a:pPr>
              <a:t>‹#›</a:t>
            </a:fld>
            <a:endParaRPr lang="en-US" dirty="0"/>
          </a:p>
        </p:txBody>
      </p:sp>
    </p:spTree>
    <p:extLst>
      <p:ext uri="{BB962C8B-B14F-4D97-AF65-F5344CB8AC3E}">
        <p14:creationId xmlns:p14="http://schemas.microsoft.com/office/powerpoint/2010/main" val="19051972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CA" dirty="0"/>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DAD5F00-D208-4CC1-AEA8-4982C3DB39E8}" type="slidenum">
              <a:rPr lang="en-US" smtClean="0"/>
              <a:pPr>
                <a:defRPr/>
              </a:pPr>
              <a:t>‹#›</a:t>
            </a:fld>
            <a:endParaRPr lang="en-US" dirty="0"/>
          </a:p>
        </p:txBody>
      </p:sp>
    </p:spTree>
    <p:extLst>
      <p:ext uri="{BB962C8B-B14F-4D97-AF65-F5344CB8AC3E}">
        <p14:creationId xmlns:p14="http://schemas.microsoft.com/office/powerpoint/2010/main" val="4272888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lvl1pPr algn="l">
              <a:defRPr/>
            </a:lvl1pPr>
          </a:lstStyle>
          <a:p>
            <a:r>
              <a:rPr lang="en-US" dirty="0"/>
              <a:t>Click to edit Master title style</a:t>
            </a:r>
            <a:endParaRPr lang="en-CA" dirty="0"/>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CC144A3D-D2B0-408D-8C4B-50AEB712E0D7}" type="slidenum">
              <a:rPr lang="en-US"/>
              <a:pPr>
                <a:defRPr/>
              </a:pPr>
              <a:t>‹#›</a:t>
            </a:fld>
            <a:endParaRPr lang="en-US" dirty="0"/>
          </a:p>
        </p:txBody>
      </p:sp>
    </p:spTree>
    <p:extLst>
      <p:ext uri="{BB962C8B-B14F-4D97-AF65-F5344CB8AC3E}">
        <p14:creationId xmlns:p14="http://schemas.microsoft.com/office/powerpoint/2010/main" val="3927973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DF44749B-4B94-46A6-8F77-8F18C7063238}" type="slidenum">
              <a:rPr lang="en-US" smtClean="0"/>
              <a:pPr>
                <a:defRPr/>
              </a:pPr>
              <a:t>‹#›</a:t>
            </a:fld>
            <a:endParaRPr lang="en-US" dirty="0"/>
          </a:p>
        </p:txBody>
      </p:sp>
    </p:spTree>
    <p:extLst>
      <p:ext uri="{BB962C8B-B14F-4D97-AF65-F5344CB8AC3E}">
        <p14:creationId xmlns:p14="http://schemas.microsoft.com/office/powerpoint/2010/main" val="34492180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lvl1pPr algn="l">
              <a:defRPr/>
            </a:lvl1pPr>
          </a:lstStyle>
          <a:p>
            <a:r>
              <a:rPr lang="en-US" dirty="0"/>
              <a:t>Click to edit Master title style</a:t>
            </a:r>
            <a:endParaRPr lang="en-CA" dirty="0"/>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Date Placeholder 13"/>
          <p:cNvSpPr>
            <a:spLocks noGrp="1"/>
          </p:cNvSpPr>
          <p:nvPr>
            <p:ph type="dt" sz="half" idx="10"/>
          </p:nvPr>
        </p:nvSpPr>
        <p:spPr/>
        <p:txBody>
          <a:bodyPr/>
          <a:lstStyle>
            <a:lvl1pPr>
              <a:defRPr/>
            </a:lvl1pPr>
          </a:lstStyle>
          <a:p>
            <a:pPr>
              <a:defRPr/>
            </a:pPr>
            <a:endParaRPr lang="en-US" dirty="0"/>
          </a:p>
        </p:txBody>
      </p:sp>
      <p:sp>
        <p:nvSpPr>
          <p:cNvPr id="7" name="Footer Placeholder 2"/>
          <p:cNvSpPr>
            <a:spLocks noGrp="1"/>
          </p:cNvSpPr>
          <p:nvPr>
            <p:ph type="ftr" sz="quarter" idx="11"/>
          </p:nvPr>
        </p:nvSpPr>
        <p:spPr/>
        <p:txBody>
          <a:bodyPr/>
          <a:lstStyle>
            <a:lvl1pPr>
              <a:defRPr/>
            </a:lvl1pPr>
          </a:lstStyle>
          <a:p>
            <a:pPr>
              <a:defRPr/>
            </a:pPr>
            <a:endParaRPr lang="en-US" dirty="0"/>
          </a:p>
        </p:txBody>
      </p:sp>
      <p:sp>
        <p:nvSpPr>
          <p:cNvPr id="8" name="Slide Number Placeholder 22"/>
          <p:cNvSpPr>
            <a:spLocks noGrp="1"/>
          </p:cNvSpPr>
          <p:nvPr>
            <p:ph type="sldNum" sz="quarter" idx="12"/>
          </p:nvPr>
        </p:nvSpPr>
        <p:spPr/>
        <p:txBody>
          <a:bodyPr/>
          <a:lstStyle>
            <a:lvl1pPr>
              <a:defRPr/>
            </a:lvl1pPr>
          </a:lstStyle>
          <a:p>
            <a:pPr>
              <a:defRPr/>
            </a:pPr>
            <a:fld id="{C8C0741D-44D0-4D94-94C3-44F645EE3A38}" type="slidenum">
              <a:rPr lang="en-US"/>
              <a:pPr>
                <a:defRPr/>
              </a:pPr>
              <a:t>‹#›</a:t>
            </a:fld>
            <a:endParaRPr lang="en-US" dirty="0"/>
          </a:p>
        </p:txBody>
      </p:sp>
    </p:spTree>
    <p:extLst>
      <p:ext uri="{BB962C8B-B14F-4D97-AF65-F5344CB8AC3E}">
        <p14:creationId xmlns:p14="http://schemas.microsoft.com/office/powerpoint/2010/main" val="248934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F53E-3CD5-4DD0-AB3F-97F2313C7A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BFFA50-D474-469C-B61E-147E04B67C09}"/>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027A0DCD-1BB3-42F0-9405-99C838ABEDF4}"/>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85C940E1-FEDC-472C-A1C4-19B8DEBB8964}"/>
              </a:ext>
            </a:extLst>
          </p:cNvPr>
          <p:cNvSpPr>
            <a:spLocks noGrp="1"/>
          </p:cNvSpPr>
          <p:nvPr>
            <p:ph type="sldNum" sz="quarter" idx="12"/>
          </p:nvPr>
        </p:nvSpPr>
        <p:spPr/>
        <p:txBody>
          <a:bodyPr/>
          <a:lstStyle/>
          <a:p>
            <a:pPr>
              <a:defRPr/>
            </a:pPr>
            <a:fld id="{E1B5E073-171A-42B8-8557-2968D67F74BE}" type="slidenum">
              <a:rPr lang="en-US" smtClean="0"/>
              <a:pPr>
                <a:defRPr/>
              </a:pPr>
              <a:t>‹#›</a:t>
            </a:fld>
            <a:endParaRPr lang="en-US" dirty="0"/>
          </a:p>
        </p:txBody>
      </p:sp>
    </p:spTree>
    <p:extLst>
      <p:ext uri="{BB962C8B-B14F-4D97-AF65-F5344CB8AC3E}">
        <p14:creationId xmlns:p14="http://schemas.microsoft.com/office/powerpoint/2010/main" val="22912952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Date Placeholder 3"/>
          <p:cNvSpPr>
            <a:spLocks noGrp="1"/>
          </p:cNvSpPr>
          <p:nvPr>
            <p:ph type="dt" sz="half" idx="10"/>
          </p:nvPr>
        </p:nvSpPr>
        <p:spPr/>
        <p:txBody>
          <a:bodyPr/>
          <a:lstStyle>
            <a:lvl1pPr>
              <a:defRPr/>
            </a:lvl1pPr>
          </a:lstStyle>
          <a:p>
            <a:pPr>
              <a:defRPr/>
            </a:pPr>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80985DC9-2D6B-4246-9753-5D1070DE7C77}" type="slidenum">
              <a:rPr lang="en-US"/>
              <a:pPr>
                <a:defRPr/>
              </a:pPr>
              <a:t>‹#›</a:t>
            </a:fld>
            <a:endParaRPr lang="en-US" dirty="0"/>
          </a:p>
        </p:txBody>
      </p:sp>
    </p:spTree>
    <p:extLst>
      <p:ext uri="{BB962C8B-B14F-4D97-AF65-F5344CB8AC3E}">
        <p14:creationId xmlns:p14="http://schemas.microsoft.com/office/powerpoint/2010/main" val="16034360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26EBE-086A-4D53-A0C4-5108A05318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57C7E2-3BF2-40FB-A8B5-4DC92EBC2FF2}"/>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723FE75C-3D71-468A-A40B-1F746264A899}"/>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2C1D15BD-EB5E-4664-BF82-F400C9E27DDD}"/>
              </a:ext>
            </a:extLst>
          </p:cNvPr>
          <p:cNvSpPr>
            <a:spLocks noGrp="1"/>
          </p:cNvSpPr>
          <p:nvPr>
            <p:ph type="sldNum" sz="quarter" idx="12"/>
          </p:nvPr>
        </p:nvSpPr>
        <p:spPr/>
        <p:txBody>
          <a:bodyPr/>
          <a:lstStyle/>
          <a:p>
            <a:pPr>
              <a:defRPr/>
            </a:pPr>
            <a:fld id="{E1B5E073-171A-42B8-8557-2968D67F74BE}" type="slidenum">
              <a:rPr lang="en-US" smtClean="0"/>
              <a:pPr>
                <a:defRPr/>
              </a:pPr>
              <a:t>‹#›</a:t>
            </a:fld>
            <a:endParaRPr lang="en-US" dirty="0"/>
          </a:p>
        </p:txBody>
      </p:sp>
    </p:spTree>
    <p:extLst>
      <p:ext uri="{BB962C8B-B14F-4D97-AF65-F5344CB8AC3E}">
        <p14:creationId xmlns:p14="http://schemas.microsoft.com/office/powerpoint/2010/main" val="10414568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381000"/>
            <a:ext cx="10972800" cy="1371600"/>
          </a:xfrm>
        </p:spPr>
        <p:txBody>
          <a:bodyPr/>
          <a:lstStyle/>
          <a:p>
            <a:r>
              <a:rPr lang="en-US"/>
              <a:t>Click to edit Master title style</a:t>
            </a:r>
            <a:endParaRPr lang="en-CA"/>
          </a:p>
        </p:txBody>
      </p:sp>
      <p:sp>
        <p:nvSpPr>
          <p:cNvPr id="3" name="Content Placeholder 2"/>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09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5"/>
          <p:cNvSpPr>
            <a:spLocks noGrp="1"/>
          </p:cNvSpPr>
          <p:nvPr>
            <p:ph sz="quarter" idx="4"/>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9"/>
          <p:cNvSpPr>
            <a:spLocks noGrp="1" noChangeArrowheads="1"/>
          </p:cNvSpPr>
          <p:nvPr>
            <p:ph type="dt" sz="half" idx="10"/>
          </p:nvPr>
        </p:nvSpPr>
        <p:spPr>
          <a:ln/>
        </p:spPr>
        <p:txBody>
          <a:bodyPr/>
          <a:lstStyle>
            <a:lvl1pPr>
              <a:defRPr/>
            </a:lvl1pPr>
          </a:lstStyle>
          <a:p>
            <a:pPr>
              <a:defRPr/>
            </a:pPr>
            <a:endParaRPr lang="en-US" dirty="0"/>
          </a:p>
        </p:txBody>
      </p:sp>
      <p:sp>
        <p:nvSpPr>
          <p:cNvPr id="8"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71"/>
          <p:cNvSpPr>
            <a:spLocks noGrp="1" noChangeArrowheads="1"/>
          </p:cNvSpPr>
          <p:nvPr>
            <p:ph type="sldNum" sz="quarter" idx="12"/>
          </p:nvPr>
        </p:nvSpPr>
        <p:spPr>
          <a:ln/>
        </p:spPr>
        <p:txBody>
          <a:bodyPr/>
          <a:lstStyle>
            <a:lvl1pPr>
              <a:defRPr/>
            </a:lvl1pPr>
          </a:lstStyle>
          <a:p>
            <a:pPr>
              <a:defRPr/>
            </a:pPr>
            <a:fld id="{6AB9C337-6333-4C46-B1A6-DA4C37AB3DB2}" type="slidenum">
              <a:rPr lang="en-US"/>
              <a:pPr>
                <a:defRPr/>
              </a:pPr>
              <a:t>‹#›</a:t>
            </a:fld>
            <a:endParaRPr lang="en-US" dirty="0"/>
          </a:p>
        </p:txBody>
      </p:sp>
    </p:spTree>
    <p:extLst>
      <p:ext uri="{BB962C8B-B14F-4D97-AF65-F5344CB8AC3E}">
        <p14:creationId xmlns:p14="http://schemas.microsoft.com/office/powerpoint/2010/main" val="3669200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lipArt Placeholder 3"/>
          <p:cNvSpPr>
            <a:spLocks noGrp="1"/>
          </p:cNvSpPr>
          <p:nvPr>
            <p:ph type="clipArt" sz="half" idx="2"/>
          </p:nvPr>
        </p:nvSpPr>
        <p:spPr>
          <a:xfrm>
            <a:off x="6197600" y="1600201"/>
            <a:ext cx="5384800" cy="4525963"/>
          </a:xfrm>
        </p:spPr>
        <p:txBody>
          <a:bodyPr rtlCol="0">
            <a:normAutofit/>
          </a:bodyPr>
          <a:lstStyle/>
          <a:p>
            <a:pPr lvl="0"/>
            <a:endParaRPr lang="en-CA" noProof="0" dirty="0"/>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6E4A3E9-CE62-44DF-AE13-4604CFB6D1CB}" type="slidenum">
              <a:rPr lang="en-US"/>
              <a:pPr>
                <a:defRPr/>
              </a:pPr>
              <a:t>‹#›</a:t>
            </a:fld>
            <a:endParaRPr lang="en-US" dirty="0"/>
          </a:p>
        </p:txBody>
      </p:sp>
    </p:spTree>
    <p:extLst>
      <p:ext uri="{BB962C8B-B14F-4D97-AF65-F5344CB8AC3E}">
        <p14:creationId xmlns:p14="http://schemas.microsoft.com/office/powerpoint/2010/main" val="3220031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GRAPHIC LAYOUT">
    <p:spTree>
      <p:nvGrpSpPr>
        <p:cNvPr id="1" name="Shape 39"/>
        <p:cNvGrpSpPr/>
        <p:nvPr/>
      </p:nvGrpSpPr>
      <p:grpSpPr>
        <a:xfrm>
          <a:off x="0" y="0"/>
          <a:ext cx="0" cy="0"/>
          <a:chOff x="0" y="0"/>
          <a:chExt cx="0" cy="0"/>
        </a:xfrm>
      </p:grpSpPr>
      <p:sp>
        <p:nvSpPr>
          <p:cNvPr id="40" name="Shape 40"/>
          <p:cNvSpPr txBox="1"/>
          <p:nvPr/>
        </p:nvSpPr>
        <p:spPr>
          <a:xfrm>
            <a:off x="440600" y="288867"/>
            <a:ext cx="9470000" cy="1126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2"/>
              </a:buClr>
              <a:buFont typeface="Montserrat"/>
              <a:buNone/>
            </a:pPr>
            <a:endParaRPr sz="1800" dirty="0">
              <a:solidFill>
                <a:srgbClr val="434343"/>
              </a:solidFill>
            </a:endParaRPr>
          </a:p>
        </p:txBody>
      </p:sp>
      <p:sp>
        <p:nvSpPr>
          <p:cNvPr id="41" name="Shape 41"/>
          <p:cNvSpPr txBox="1"/>
          <p:nvPr/>
        </p:nvSpPr>
        <p:spPr>
          <a:xfrm>
            <a:off x="440600" y="334767"/>
            <a:ext cx="9470000" cy="1126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2"/>
              </a:buClr>
              <a:buFont typeface="Montserrat"/>
              <a:buNone/>
            </a:pPr>
            <a:endParaRPr sz="1800" dirty="0">
              <a:solidFill>
                <a:srgbClr val="434343"/>
              </a:solidFill>
            </a:endParaRPr>
          </a:p>
        </p:txBody>
      </p:sp>
    </p:spTree>
    <p:extLst>
      <p:ext uri="{BB962C8B-B14F-4D97-AF65-F5344CB8AC3E}">
        <p14:creationId xmlns:p14="http://schemas.microsoft.com/office/powerpoint/2010/main" val="3564502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2B346E-9804-45A8-A2D5-FDFB7381D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0" y="0"/>
            <a:ext cx="7416800" cy="6858000"/>
          </a:xfrm>
          <a:prstGeom prst="rect">
            <a:avLst/>
          </a:prstGeom>
        </p:spPr>
      </p:pic>
      <p:sp>
        <p:nvSpPr>
          <p:cNvPr id="6" name="Text Placeholder 2"/>
          <p:cNvSpPr>
            <a:spLocks noGrp="1"/>
          </p:cNvSpPr>
          <p:nvPr>
            <p:ph type="body" sz="half" idx="1" hasCustomPrompt="1"/>
          </p:nvPr>
        </p:nvSpPr>
        <p:spPr>
          <a:xfrm>
            <a:off x="5486400" y="1371600"/>
            <a:ext cx="5384800" cy="4114800"/>
          </a:xfrm>
          <a:solidFill>
            <a:schemeClr val="bg1"/>
          </a:solidFill>
        </p:spPr>
        <p:txBody>
          <a:bodyPr/>
          <a:lstStyle>
            <a:lvl1pPr marL="571500" indent="-571500">
              <a:defRPr kumimoji="0" lang="en-US" sz="4267" b="1" i="0" u="none" strike="noStrike" kern="1200" cap="none" spc="0" normalizeH="0" baseline="0" dirty="0">
                <a:ln>
                  <a:noFill/>
                </a:ln>
                <a:solidFill>
                  <a:srgbClr val="002060"/>
                </a:solidFill>
                <a:effectLst/>
                <a:uLnTx/>
                <a:uFillTx/>
                <a:latin typeface="Calibri"/>
                <a:ea typeface="+mn-ea"/>
                <a:cs typeface="+mn-cs"/>
              </a:defRPr>
            </a:lvl1pPr>
            <a:lvl2pPr marL="1028700" indent="-571500">
              <a:buFont typeface="Arial" panose="020B0604020202020204" pitchFamily="34" charset="0"/>
              <a:buChar char="•"/>
              <a:defRPr/>
            </a:lvl2pPr>
          </a:lstStyle>
          <a:p>
            <a:pPr marL="571500" lvl="0" indent="-571500" algn="l" defTabSz="914400" rtl="0" eaLnBrk="1" latinLnBrk="0" hangingPunct="1">
              <a:lnSpc>
                <a:spcPct val="90000"/>
              </a:lnSpc>
              <a:spcBef>
                <a:spcPts val="1000"/>
              </a:spcBef>
              <a:buSzPct val="85000"/>
              <a:buFont typeface="Arial" panose="020B0604020202020204" pitchFamily="34" charset="0"/>
              <a:buChar char="•"/>
            </a:pPr>
            <a:r>
              <a:rPr lang="en-US" dirty="0"/>
              <a:t>Click to edit Master text styles</a:t>
            </a:r>
          </a:p>
          <a:p>
            <a:pPr lvl="1"/>
            <a:r>
              <a:rPr lang="en-US" dirty="0"/>
              <a:t>Second level</a:t>
            </a:r>
          </a:p>
          <a:p>
            <a:pPr lvl="2"/>
            <a:r>
              <a:rPr lang="en-US" dirty="0"/>
              <a:t>Third level</a:t>
            </a:r>
          </a:p>
        </p:txBody>
      </p:sp>
      <p:sp>
        <p:nvSpPr>
          <p:cNvPr id="11" name="Title 1"/>
          <p:cNvSpPr>
            <a:spLocks noGrp="1"/>
          </p:cNvSpPr>
          <p:nvPr>
            <p:ph type="title"/>
          </p:nvPr>
        </p:nvSpPr>
        <p:spPr>
          <a:xfrm>
            <a:off x="508000" y="2590800"/>
            <a:ext cx="3962400" cy="1371600"/>
          </a:xfrm>
        </p:spPr>
        <p:txBody>
          <a:bodyPr/>
          <a:lstStyle>
            <a:lvl1pPr>
              <a:defRPr>
                <a:solidFill>
                  <a:schemeClr val="bg1"/>
                </a:solidFill>
                <a:latin typeface="Arial Black" panose="020B0A040201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335432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Text, and 2 Content">
    <p:bg>
      <p:bgPr>
        <a:solidFill>
          <a:srgbClr val="F2FBFF"/>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09600" y="1981200"/>
            <a:ext cx="5384800" cy="4114800"/>
          </a:xfrm>
          <a:solidFill>
            <a:srgbClr val="F2FBFF"/>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dirty="0"/>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F17B251-571B-421D-B799-22F1004B5FB4}" type="slidenum">
              <a:rPr lang="en-US"/>
              <a:pPr>
                <a:defRPr/>
              </a:pPr>
              <a:t>‹#›</a:t>
            </a:fld>
            <a:endParaRPr lang="en-US" dirty="0"/>
          </a:p>
        </p:txBody>
      </p:sp>
    </p:spTree>
    <p:extLst>
      <p:ext uri="{BB962C8B-B14F-4D97-AF65-F5344CB8AC3E}">
        <p14:creationId xmlns:p14="http://schemas.microsoft.com/office/powerpoint/2010/main" val="342699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5384800" cy="6857999"/>
          </a:xfrm>
          <a:solidFill>
            <a:srgbClr val="002060"/>
          </a:solidFill>
        </p:spPr>
        <p:txBody>
          <a:bodyPr/>
          <a:lstStyle>
            <a:lvl1pPr marL="0" indent="0">
              <a:buNone/>
              <a:defRPr sz="2800" b="1">
                <a:solidFill>
                  <a:schemeClr val="bg1"/>
                </a:solidFill>
              </a:defRPr>
            </a:lvl1pPr>
            <a:lvl2pPr>
              <a:defRPr sz="2400" b="1">
                <a:solidFill>
                  <a:schemeClr val="bg1"/>
                </a:solidFill>
              </a:defRPr>
            </a:lvl2pPr>
            <a:lvl3pPr>
              <a:defRPr sz="2000" b="1">
                <a:solidFill>
                  <a:schemeClr val="bg1"/>
                </a:solidFill>
              </a:defRPr>
            </a:lvl3pPr>
            <a:lvl4pPr>
              <a:defRPr sz="1800" b="1">
                <a:solidFill>
                  <a:schemeClr val="bg1"/>
                </a:solidFill>
              </a:defRPr>
            </a:lvl4pPr>
            <a:lvl5pPr>
              <a:defRPr sz="1800" b="1">
                <a:solidFill>
                  <a:schemeClr val="bg1"/>
                </a:solidFill>
              </a:defRPr>
            </a:lvl5pPr>
            <a:lvl6pPr>
              <a:defRPr sz="1800"/>
            </a:lvl6pPr>
            <a:lvl7pPr>
              <a:defRPr sz="1800"/>
            </a:lvl7pPr>
            <a:lvl8pPr>
              <a:defRPr sz="1800"/>
            </a:lvl8pPr>
            <a:lvl9pPr>
              <a:defRPr sz="1800"/>
            </a:lvl9pPr>
          </a:lstStyle>
          <a:p>
            <a:pPr lvl="0"/>
            <a:endParaRPr lang="en-US" dirty="0"/>
          </a:p>
          <a:p>
            <a:pPr lvl="0"/>
            <a:endParaRPr lang="en-US" dirty="0"/>
          </a:p>
          <a:p>
            <a:pPr lvl="0"/>
            <a:endParaRPr lang="en-US" dirty="0"/>
          </a:p>
          <a:p>
            <a:pPr lvl="0"/>
            <a:endParaRPr lang="en-US" dirty="0"/>
          </a:p>
          <a:p>
            <a:pPr lvl="0"/>
            <a:r>
              <a:rPr lang="en-US" dirty="0"/>
              <a:t>	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98558779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1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5.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8.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9.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48569-5FF9-49F7-A001-546153FE7E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37FCB7-E226-4945-9F52-26D20C713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856BD-1139-4FDE-8EA6-207AC5B8E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A25638A1-5DEC-4164-95F1-A461002D4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B351458A-D7FA-4B9F-9097-95750BA1B6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D53139B-6903-4AD0-995A-6FCDC8E6FDB1}" type="slidenum">
              <a:rPr lang="en-US" smtClean="0"/>
              <a:pPr>
                <a:defRPr/>
              </a:pPr>
              <a:t>‹#›</a:t>
            </a:fld>
            <a:endParaRPr lang="en-US" dirty="0"/>
          </a:p>
        </p:txBody>
      </p:sp>
    </p:spTree>
    <p:extLst>
      <p:ext uri="{BB962C8B-B14F-4D97-AF65-F5344CB8AC3E}">
        <p14:creationId xmlns:p14="http://schemas.microsoft.com/office/powerpoint/2010/main" val="3788534884"/>
      </p:ext>
    </p:extLst>
  </p:cSld>
  <p:clrMap bg1="lt1" tx1="dk1" bg2="lt2" tx2="dk2" accent1="accent1" accent2="accent2" accent3="accent3" accent4="accent4" accent5="accent5" accent6="accent6" hlink="hlink" folHlink="folHlink"/>
  <p:sldLayoutIdLst>
    <p:sldLayoutId id="214748372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3F7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1B5E073-171A-42B8-8557-2968D67F74BE}" type="slidenum">
              <a:rPr lang="en-US" smtClean="0"/>
              <a:pPr>
                <a:defRPr/>
              </a:pPr>
              <a:t>‹#›</a:t>
            </a:fld>
            <a:endParaRPr lang="en-US" dirty="0"/>
          </a:p>
        </p:txBody>
      </p:sp>
      <p:pic>
        <p:nvPicPr>
          <p:cNvPr id="7" name="Picture 6" descr="Jan Enns logo, icon only.jpg"/>
          <p:cNvPicPr>
            <a:picLocks noChangeAspect="1"/>
          </p:cNvPicPr>
          <p:nvPr/>
        </p:nvPicPr>
        <p:blipFill>
          <a:blip r:embed="rId14" cstate="print">
            <a:clrChange>
              <a:clrFrom>
                <a:srgbClr val="FFFFFF"/>
              </a:clrFrom>
              <a:clrTo>
                <a:srgbClr val="FFFFFF">
                  <a:alpha val="0"/>
                </a:srgbClr>
              </a:clrTo>
            </a:clrChange>
          </a:blip>
          <a:stretch>
            <a:fillRect/>
          </a:stretch>
        </p:blipFill>
        <p:spPr>
          <a:xfrm>
            <a:off x="11315700" y="6055005"/>
            <a:ext cx="705644" cy="666470"/>
          </a:xfrm>
          <a:prstGeom prst="rect">
            <a:avLst/>
          </a:prstGeom>
        </p:spPr>
      </p:pic>
    </p:spTree>
    <p:extLst>
      <p:ext uri="{BB962C8B-B14F-4D97-AF65-F5344CB8AC3E}">
        <p14:creationId xmlns:p14="http://schemas.microsoft.com/office/powerpoint/2010/main" val="4228321095"/>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xStyles>
    <p:titleStyle>
      <a:lvl1pPr algn="l" defTabSz="914400" rtl="0" eaLnBrk="1" latinLnBrk="0" hangingPunct="1">
        <a:spcBef>
          <a:spcPct val="0"/>
        </a:spcBef>
        <a:buNone/>
        <a:defRPr sz="44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195EF"/>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48569-5FF9-49F7-A001-546153FE7E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37FCB7-E226-4945-9F52-26D20C713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856BD-1139-4FDE-8EA6-207AC5B8E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5DD35-243C-400A-A71D-60EF3D2F4C5C}" type="datetimeFigureOut">
              <a:rPr lang="en-US" smtClean="0"/>
              <a:t>2/6/2020</a:t>
            </a:fld>
            <a:endParaRPr lang="en-US" dirty="0"/>
          </a:p>
        </p:txBody>
      </p:sp>
      <p:sp>
        <p:nvSpPr>
          <p:cNvPr id="5" name="Footer Placeholder 4">
            <a:extLst>
              <a:ext uri="{FF2B5EF4-FFF2-40B4-BE49-F238E27FC236}">
                <a16:creationId xmlns:a16="http://schemas.microsoft.com/office/drawing/2014/main" id="{A25638A1-5DEC-4164-95F1-A461002D4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351458A-D7FA-4B9F-9097-95750BA1B6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80DA3-F865-4D37-A638-7766406EA96A}" type="slidenum">
              <a:rPr lang="en-US" smtClean="0"/>
              <a:t>‹#›</a:t>
            </a:fld>
            <a:endParaRPr lang="en-US" dirty="0"/>
          </a:p>
        </p:txBody>
      </p:sp>
    </p:spTree>
    <p:extLst>
      <p:ext uri="{BB962C8B-B14F-4D97-AF65-F5344CB8AC3E}">
        <p14:creationId xmlns:p14="http://schemas.microsoft.com/office/powerpoint/2010/main" val="712096980"/>
      </p:ext>
    </p:extLst>
  </p:cSld>
  <p:clrMap bg1="lt1" tx1="dk1" bg2="lt2" tx2="dk2" accent1="accent1" accent2="accent2" accent3="accent3" accent4="accent4" accent5="accent5" accent6="accent6" hlink="hlink" folHlink="folHlink"/>
  <p:sldLayoutIdLst>
    <p:sldLayoutId id="2147483724" r:id="rId1"/>
    <p:sldLayoutId id="2147483728" r:id="rId2"/>
    <p:sldLayoutId id="2147483729" r:id="rId3"/>
    <p:sldLayoutId id="2147483730" r:id="rId4"/>
    <p:sldLayoutId id="2147483731" r:id="rId5"/>
    <p:sldLayoutId id="2147483710" r:id="rId6"/>
    <p:sldLayoutId id="2147483712" r:id="rId7"/>
    <p:sldLayoutId id="2147483784"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48569-5FF9-49F7-A001-546153FE7E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37FCB7-E226-4945-9F52-26D20C713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856BD-1139-4FDE-8EA6-207AC5B8E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A25638A1-5DEC-4164-95F1-A461002D4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B351458A-D7FA-4B9F-9097-95750BA1B6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D53139B-6903-4AD0-995A-6FCDC8E6FDB1}" type="slidenum">
              <a:rPr lang="en-US" smtClean="0"/>
              <a:pPr>
                <a:defRPr/>
              </a:pPr>
              <a:t>‹#›</a:t>
            </a:fld>
            <a:endParaRPr lang="en-US" dirty="0"/>
          </a:p>
        </p:txBody>
      </p:sp>
    </p:spTree>
    <p:extLst>
      <p:ext uri="{BB962C8B-B14F-4D97-AF65-F5344CB8AC3E}">
        <p14:creationId xmlns:p14="http://schemas.microsoft.com/office/powerpoint/2010/main" val="4132124541"/>
      </p:ext>
    </p:extLst>
  </p:cSld>
  <p:clrMap bg1="lt1" tx1="dk1" bg2="lt2" tx2="dk2" accent1="accent1" accent2="accent2" accent3="accent3" accent4="accent4" accent5="accent5" accent6="accent6" hlink="hlink" folHlink="folHlink"/>
  <p:sldLayoutIdLst>
    <p:sldLayoutId id="2147483735"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48569-5FF9-49F7-A001-546153FE7E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37FCB7-E226-4945-9F52-26D20C713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856BD-1139-4FDE-8EA6-207AC5B8E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A25638A1-5DEC-4164-95F1-A461002D4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B351458A-D7FA-4B9F-9097-95750BA1B6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D53139B-6903-4AD0-995A-6FCDC8E6FDB1}" type="slidenum">
              <a:rPr lang="en-US" smtClean="0"/>
              <a:pPr>
                <a:defRPr/>
              </a:pPr>
              <a:t>‹#›</a:t>
            </a:fld>
            <a:endParaRPr lang="en-US" dirty="0"/>
          </a:p>
        </p:txBody>
      </p:sp>
    </p:spTree>
    <p:extLst>
      <p:ext uri="{BB962C8B-B14F-4D97-AF65-F5344CB8AC3E}">
        <p14:creationId xmlns:p14="http://schemas.microsoft.com/office/powerpoint/2010/main" val="3139058136"/>
      </p:ext>
    </p:extLst>
  </p:cSld>
  <p:clrMap bg1="lt1" tx1="dk1" bg2="lt2" tx2="dk2" accent1="accent1" accent2="accent2" accent3="accent3" accent4="accent4" accent5="accent5" accent6="accent6" hlink="hlink" folHlink="folHlink"/>
  <p:sldLayoutIdLst>
    <p:sldLayoutId id="2147483738" r:id="rId1"/>
    <p:sldLayoutId id="2147483739"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48569-5FF9-49F7-A001-546153FE7E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37FCB7-E226-4945-9F52-26D20C713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856BD-1139-4FDE-8EA6-207AC5B8E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5DD35-243C-400A-A71D-60EF3D2F4C5C}" type="datetimeFigureOut">
              <a:rPr lang="en-US" smtClean="0"/>
              <a:t>2/6/2020</a:t>
            </a:fld>
            <a:endParaRPr lang="en-US" dirty="0"/>
          </a:p>
        </p:txBody>
      </p:sp>
      <p:sp>
        <p:nvSpPr>
          <p:cNvPr id="5" name="Footer Placeholder 4">
            <a:extLst>
              <a:ext uri="{FF2B5EF4-FFF2-40B4-BE49-F238E27FC236}">
                <a16:creationId xmlns:a16="http://schemas.microsoft.com/office/drawing/2014/main" id="{A25638A1-5DEC-4164-95F1-A461002D4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351458A-D7FA-4B9F-9097-95750BA1B6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80DA3-F865-4D37-A638-7766406EA96A}" type="slidenum">
              <a:rPr lang="en-US" smtClean="0"/>
              <a:t>‹#›</a:t>
            </a:fld>
            <a:endParaRPr lang="en-US" dirty="0"/>
          </a:p>
        </p:txBody>
      </p:sp>
    </p:spTree>
    <p:extLst>
      <p:ext uri="{BB962C8B-B14F-4D97-AF65-F5344CB8AC3E}">
        <p14:creationId xmlns:p14="http://schemas.microsoft.com/office/powerpoint/2010/main" val="65088446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840"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90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BF7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D53139B-6903-4AD0-995A-6FCDC8E6FDB1}" type="slidenum">
              <a:rPr lang="en-US" smtClean="0"/>
              <a:pPr>
                <a:defRPr/>
              </a:pPr>
              <a:t>‹#›</a:t>
            </a:fld>
            <a:endParaRPr lang="en-US" dirty="0"/>
          </a:p>
        </p:txBody>
      </p:sp>
      <p:pic>
        <p:nvPicPr>
          <p:cNvPr id="7" name="Picture 6" descr="Jan Enns logo, icon only.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0704512" y="5733256"/>
            <a:ext cx="1328928" cy="1008888"/>
          </a:xfrm>
          <a:prstGeom prst="rect">
            <a:avLst/>
          </a:prstGeom>
        </p:spPr>
      </p:pic>
    </p:spTree>
    <p:extLst>
      <p:ext uri="{BB962C8B-B14F-4D97-AF65-F5344CB8AC3E}">
        <p14:creationId xmlns:p14="http://schemas.microsoft.com/office/powerpoint/2010/main" val="1732865607"/>
      </p:ext>
    </p:extLst>
  </p:cSld>
  <p:clrMap bg1="lt1" tx1="dk1" bg2="lt2" tx2="dk2" accent1="accent1" accent2="accent2" accent3="accent3" accent4="accent4" accent5="accent5" accent6="accent6" hlink="hlink" folHlink="folHlink"/>
  <p:sldLayoutIdLst>
    <p:sldLayoutId id="2147483780" r:id="rId1"/>
  </p:sldLayoutIdLst>
  <p:hf sldNum="0" hdr="0" ftr="0" dt="0"/>
  <p:txStyles>
    <p:titleStyle>
      <a:lvl1pPr algn="l" defTabSz="914400" rtl="0" eaLnBrk="1" latinLnBrk="0" hangingPunct="1">
        <a:spcBef>
          <a:spcPct val="0"/>
        </a:spcBef>
        <a:buNone/>
        <a:defRPr sz="44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195EF"/>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BF7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D53139B-6903-4AD0-995A-6FCDC8E6FDB1}" type="slidenum">
              <a:rPr lang="en-US" smtClean="0"/>
              <a:pPr>
                <a:defRPr/>
              </a:pPr>
              <a:t>‹#›</a:t>
            </a:fld>
            <a:endParaRPr lang="en-US" dirty="0"/>
          </a:p>
        </p:txBody>
      </p:sp>
    </p:spTree>
    <p:extLst>
      <p:ext uri="{BB962C8B-B14F-4D97-AF65-F5344CB8AC3E}">
        <p14:creationId xmlns:p14="http://schemas.microsoft.com/office/powerpoint/2010/main" val="291665974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8" r:id="rId3"/>
    <p:sldLayoutId id="2147483799" r:id="rId4"/>
    <p:sldLayoutId id="2147483800" r:id="rId5"/>
    <p:sldLayoutId id="2147483801" r:id="rId6"/>
    <p:sldLayoutId id="2147483802" r:id="rId7"/>
  </p:sldLayoutIdLst>
  <p:hf sldNum="0" hdr="0" ftr="0" dt="0"/>
  <p:txStyles>
    <p:titleStyle>
      <a:lvl1pPr algn="l" defTabSz="914400" rtl="0" eaLnBrk="1" latinLnBrk="0" hangingPunct="1">
        <a:spcBef>
          <a:spcPct val="0"/>
        </a:spcBef>
        <a:buNone/>
        <a:defRPr sz="44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195EF"/>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48CFBF-20F8-FA4D-9B14-CBA70776B5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38C9EB-1966-5647-BCE5-AB5213D58C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8CD07-4BE1-7E48-B4FF-5C46F3DFF2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7513F-BD81-F94A-8010-5D82885C70EE}" type="datetimeFigureOut">
              <a:rPr lang="en-US" smtClean="0"/>
              <a:t>2/6/2020</a:t>
            </a:fld>
            <a:endParaRPr lang="en-US" dirty="0"/>
          </a:p>
        </p:txBody>
      </p:sp>
      <p:sp>
        <p:nvSpPr>
          <p:cNvPr id="5" name="Footer Placeholder 4">
            <a:extLst>
              <a:ext uri="{FF2B5EF4-FFF2-40B4-BE49-F238E27FC236}">
                <a16:creationId xmlns:a16="http://schemas.microsoft.com/office/drawing/2014/main" id="{04C04304-EAFC-C241-B3F6-2176E8E010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BC7EBBF-E183-D84E-8916-932C49EF4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6D866-AAC9-B54F-89DA-62643C132328}" type="slidenum">
              <a:rPr lang="en-US" smtClean="0"/>
              <a:t>‹#›</a:t>
            </a:fld>
            <a:endParaRPr lang="en-US" dirty="0"/>
          </a:p>
        </p:txBody>
      </p:sp>
    </p:spTree>
    <p:extLst>
      <p:ext uri="{BB962C8B-B14F-4D97-AF65-F5344CB8AC3E}">
        <p14:creationId xmlns:p14="http://schemas.microsoft.com/office/powerpoint/2010/main" val="280863612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CEE0D-D704-4F9D-BE80-D188FD25014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CACCD4-33A6-4575-8BAE-C55B86F3F2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226FA-60C4-4A0E-A052-715926907A3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AD8B7-9F67-4896-A378-AFB1891A84F6}" type="datetimeFigureOut">
              <a:rPr lang="en-US" smtClean="0"/>
              <a:t>2/6/2020</a:t>
            </a:fld>
            <a:endParaRPr lang="en-US" dirty="0"/>
          </a:p>
        </p:txBody>
      </p:sp>
      <p:sp>
        <p:nvSpPr>
          <p:cNvPr id="5" name="Footer Placeholder 4">
            <a:extLst>
              <a:ext uri="{FF2B5EF4-FFF2-40B4-BE49-F238E27FC236}">
                <a16:creationId xmlns:a16="http://schemas.microsoft.com/office/drawing/2014/main" id="{C7AB92EC-10EE-49A6-A014-5CD90EA15B6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DBB32E-C267-4C78-93AB-0F22E5A50C7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296A7-DF11-402C-8E75-2A93A9685DC6}" type="slidenum">
              <a:rPr lang="en-US" smtClean="0"/>
              <a:t>‹#›</a:t>
            </a:fld>
            <a:endParaRPr lang="en-US" dirty="0"/>
          </a:p>
        </p:txBody>
      </p:sp>
      <p:pic>
        <p:nvPicPr>
          <p:cNvPr id="7" name="Picture 6">
            <a:extLst>
              <a:ext uri="{FF2B5EF4-FFF2-40B4-BE49-F238E27FC236}">
                <a16:creationId xmlns:a16="http://schemas.microsoft.com/office/drawing/2014/main" id="{89A36537-245B-4918-ACEB-5B7E6BB574C8}"/>
              </a:ext>
            </a:extLst>
          </p:cNvPr>
          <p:cNvPicPr>
            <a:picLocks noChangeAspect="1"/>
          </p:cNvPicPr>
          <p:nvPr userDrawn="1"/>
        </p:nvPicPr>
        <p:blipFill>
          <a:blip r:embed="rId14"/>
          <a:stretch>
            <a:fillRect/>
          </a:stretch>
        </p:blipFill>
        <p:spPr>
          <a:xfrm>
            <a:off x="0" y="0"/>
            <a:ext cx="12192000" cy="6934200"/>
          </a:xfrm>
          <a:prstGeom prst="rect">
            <a:avLst/>
          </a:prstGeom>
        </p:spPr>
      </p:pic>
    </p:spTree>
    <p:extLst>
      <p:ext uri="{BB962C8B-B14F-4D97-AF65-F5344CB8AC3E}">
        <p14:creationId xmlns:p14="http://schemas.microsoft.com/office/powerpoint/2010/main" val="168967935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O-djMYYIvyE&amp;pbjreload=10" TargetMode="External"/><Relationship Id="rId2" Type="http://schemas.openxmlformats.org/officeDocument/2006/relationships/notesSlide" Target="../notesSlides/notesSlide27.xml"/><Relationship Id="rId1" Type="http://schemas.openxmlformats.org/officeDocument/2006/relationships/slideLayout" Target="../slideLayouts/slideLayout33.xml"/><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28.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O-djMYYIvyE&amp;pbjreload=10" TargetMode="External"/><Relationship Id="rId2" Type="http://schemas.openxmlformats.org/officeDocument/2006/relationships/notesSlide" Target="../notesSlides/notesSlide29.xml"/><Relationship Id="rId1" Type="http://schemas.openxmlformats.org/officeDocument/2006/relationships/slideLayout" Target="../slideLayouts/slideLayout33.xml"/><Relationship Id="rId5" Type="http://schemas.openxmlformats.org/officeDocument/2006/relationships/image" Target="../media/image63.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831319A-1F1A-4DCB-888B-251C78ACE0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192" y="0"/>
            <a:ext cx="12239191" cy="7764379"/>
          </a:xfrm>
        </p:spPr>
      </p:pic>
      <p:sp>
        <p:nvSpPr>
          <p:cNvPr id="2" name="Title 1">
            <a:extLst>
              <a:ext uri="{FF2B5EF4-FFF2-40B4-BE49-F238E27FC236}">
                <a16:creationId xmlns:a16="http://schemas.microsoft.com/office/drawing/2014/main" id="{9742FA3B-003A-4A3D-B78E-1EF768AA22B2}"/>
              </a:ext>
            </a:extLst>
          </p:cNvPr>
          <p:cNvSpPr>
            <a:spLocks noGrp="1"/>
          </p:cNvSpPr>
          <p:nvPr>
            <p:ph type="title"/>
          </p:nvPr>
        </p:nvSpPr>
        <p:spPr>
          <a:xfrm>
            <a:off x="575152" y="628171"/>
            <a:ext cx="8406010" cy="4169297"/>
          </a:xfrm>
        </p:spPr>
        <p:txBody>
          <a:bodyPr>
            <a:noAutofit/>
          </a:bodyPr>
          <a:lstStyle/>
          <a:p>
            <a:r>
              <a:rPr lang="en-CA" sz="6000" b="1" dirty="0">
                <a:solidFill>
                  <a:schemeClr val="bg1"/>
                </a:solidFill>
                <a:latin typeface="Arial Black" panose="020B0A04020102020204" pitchFamily="34" charset="0"/>
              </a:rPr>
              <a:t>Communicating for Inclusion: </a:t>
            </a:r>
            <a:br>
              <a:rPr lang="en-CA" sz="6000" b="1" dirty="0">
                <a:solidFill>
                  <a:schemeClr val="bg1"/>
                </a:solidFill>
                <a:latin typeface="Arial Black" panose="020B0A04020102020204" pitchFamily="34" charset="0"/>
              </a:rPr>
            </a:br>
            <a:r>
              <a:rPr lang="en-CA" sz="4000" b="1" dirty="0">
                <a:solidFill>
                  <a:schemeClr val="bg1"/>
                </a:solidFill>
                <a:latin typeface="Arial Black" panose="020B0A04020102020204" pitchFamily="34" charset="0"/>
              </a:rPr>
              <a:t>How to communicate your decisions when you’re all in favour – and when you’re not</a:t>
            </a:r>
            <a:r>
              <a:rPr lang="en-US" sz="8000" b="1" dirty="0">
                <a:solidFill>
                  <a:schemeClr val="bg1"/>
                </a:solidFill>
                <a:latin typeface="Arial Black" panose="020B0A04020102020204" pitchFamily="34" charset="0"/>
              </a:rPr>
              <a:t/>
            </a:r>
            <a:br>
              <a:rPr lang="en-US" sz="8000" b="1" dirty="0">
                <a:solidFill>
                  <a:schemeClr val="bg1"/>
                </a:solidFill>
                <a:latin typeface="Arial Black" panose="020B0A04020102020204" pitchFamily="34" charset="0"/>
              </a:rPr>
            </a:br>
            <a:endParaRPr lang="en-US" sz="5400" dirty="0">
              <a:solidFill>
                <a:schemeClr val="bg1"/>
              </a:solidFill>
              <a:latin typeface="Arial Black" panose="020B0A04020102020204" pitchFamily="34" charset="0"/>
            </a:endParaRPr>
          </a:p>
        </p:txBody>
      </p:sp>
      <p:sp>
        <p:nvSpPr>
          <p:cNvPr id="4" name="Content Placeholder 2">
            <a:extLst>
              <a:ext uri="{FF2B5EF4-FFF2-40B4-BE49-F238E27FC236}">
                <a16:creationId xmlns:a16="http://schemas.microsoft.com/office/drawing/2014/main" id="{7E74C59A-0DDF-4D75-9FDB-B32AD7FFA210}"/>
              </a:ext>
            </a:extLst>
          </p:cNvPr>
          <p:cNvSpPr txBox="1">
            <a:spLocks/>
          </p:cNvSpPr>
          <p:nvPr/>
        </p:nvSpPr>
        <p:spPr>
          <a:xfrm>
            <a:off x="288758" y="5016682"/>
            <a:ext cx="11614484" cy="1836424"/>
          </a:xfrm>
          <a:prstGeom prst="rect">
            <a:avLst/>
          </a:prstGeom>
          <a:solidFill>
            <a:schemeClr val="bg1">
              <a:alpha val="57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February 7, 2020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Jan Enns, MA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Jan Enns Communications</a:t>
            </a:r>
          </a:p>
        </p:txBody>
      </p:sp>
      <p:pic>
        <p:nvPicPr>
          <p:cNvPr id="5" name="Picture 4">
            <a:extLst>
              <a:ext uri="{FF2B5EF4-FFF2-40B4-BE49-F238E27FC236}">
                <a16:creationId xmlns:a16="http://schemas.microsoft.com/office/drawing/2014/main" id="{25A71576-83F4-4D83-8975-EBCE04930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5407" y="5428482"/>
            <a:ext cx="3074647" cy="1012825"/>
          </a:xfrm>
          <a:prstGeom prst="rect">
            <a:avLst/>
          </a:prstGeom>
        </p:spPr>
      </p:pic>
      <p:pic>
        <p:nvPicPr>
          <p:cNvPr id="9" name="Picture 8" descr="LGLA_Colour.jpg">
            <a:extLst>
              <a:ext uri="{FF2B5EF4-FFF2-40B4-BE49-F238E27FC236}">
                <a16:creationId xmlns:a16="http://schemas.microsoft.com/office/drawing/2014/main" id="{50CDAA2C-9B58-4C01-ACF5-3783B24A80AA}"/>
              </a:ext>
            </a:extLst>
          </p:cNvPr>
          <p:cNvPicPr>
            <a:picLocks noChangeAspect="1"/>
          </p:cNvPicPr>
          <p:nvPr/>
        </p:nvPicPr>
        <p:blipFill>
          <a:blip r:embed="rId5" cstate="print">
            <a:clrChange>
              <a:clrFrom>
                <a:srgbClr val="FFFFFE"/>
              </a:clrFrom>
              <a:clrTo>
                <a:srgbClr val="FFFFFE">
                  <a:alpha val="0"/>
                </a:srgbClr>
              </a:clrTo>
            </a:clrChange>
          </a:blip>
          <a:stretch>
            <a:fillRect/>
          </a:stretch>
        </p:blipFill>
        <p:spPr>
          <a:xfrm>
            <a:off x="4886101" y="5221190"/>
            <a:ext cx="3066257" cy="1274042"/>
          </a:xfrm>
          <a:prstGeom prst="rect">
            <a:avLst/>
          </a:prstGeom>
        </p:spPr>
      </p:pic>
    </p:spTree>
    <p:extLst>
      <p:ext uri="{BB962C8B-B14F-4D97-AF65-F5344CB8AC3E}">
        <p14:creationId xmlns:p14="http://schemas.microsoft.com/office/powerpoint/2010/main" val="3672862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02E0-8AB8-4FE9-BB2A-BB62F091BC1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BC0DEDB-CFA7-4222-A06F-F629F59EEEC0}"/>
              </a:ext>
            </a:extLst>
          </p:cNvPr>
          <p:cNvSpPr>
            <a:spLocks noGrp="1"/>
          </p:cNvSpPr>
          <p:nvPr>
            <p:ph sz="quarter" idx="10"/>
          </p:nvPr>
        </p:nvSpPr>
        <p:spPr/>
        <p:txBody>
          <a:bodyPr/>
          <a:lstStyle/>
          <a:p>
            <a:endParaRPr lang="en-US" dirty="0"/>
          </a:p>
        </p:txBody>
      </p:sp>
      <p:pic>
        <p:nvPicPr>
          <p:cNvPr id="4" name="Picture 3">
            <a:extLst>
              <a:ext uri="{FF2B5EF4-FFF2-40B4-BE49-F238E27FC236}">
                <a16:creationId xmlns:a16="http://schemas.microsoft.com/office/drawing/2014/main" id="{0DEA55FA-385A-43D9-B20C-F41A924A48DA}"/>
              </a:ext>
            </a:extLst>
          </p:cNvPr>
          <p:cNvPicPr>
            <a:picLocks noChangeAspect="1"/>
          </p:cNvPicPr>
          <p:nvPr/>
        </p:nvPicPr>
        <p:blipFill>
          <a:blip r:embed="rId3"/>
          <a:stretch>
            <a:fillRect/>
          </a:stretch>
        </p:blipFill>
        <p:spPr>
          <a:xfrm>
            <a:off x="2819400" y="-12364"/>
            <a:ext cx="5715000" cy="6882728"/>
          </a:xfrm>
          <a:prstGeom prst="rect">
            <a:avLst/>
          </a:prstGeom>
        </p:spPr>
      </p:pic>
    </p:spTree>
    <p:extLst>
      <p:ext uri="{BB962C8B-B14F-4D97-AF65-F5344CB8AC3E}">
        <p14:creationId xmlns:p14="http://schemas.microsoft.com/office/powerpoint/2010/main" val="2627255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831319A-1F1A-4DCB-888B-251C78ACE0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0179" y="0"/>
            <a:ext cx="13030200" cy="6890084"/>
          </a:xfrm>
        </p:spPr>
      </p:pic>
      <p:sp>
        <p:nvSpPr>
          <p:cNvPr id="2" name="Title 1">
            <a:extLst>
              <a:ext uri="{FF2B5EF4-FFF2-40B4-BE49-F238E27FC236}">
                <a16:creationId xmlns:a16="http://schemas.microsoft.com/office/drawing/2014/main" id="{9742FA3B-003A-4A3D-B78E-1EF768AA22B2}"/>
              </a:ext>
            </a:extLst>
          </p:cNvPr>
          <p:cNvSpPr>
            <a:spLocks noGrp="1"/>
          </p:cNvSpPr>
          <p:nvPr>
            <p:ph type="title"/>
          </p:nvPr>
        </p:nvSpPr>
        <p:spPr>
          <a:xfrm>
            <a:off x="685800" y="1335917"/>
            <a:ext cx="10363200" cy="4218249"/>
          </a:xfrm>
        </p:spPr>
        <p:txBody>
          <a:bodyPr>
            <a:noAutofit/>
          </a:bodyPr>
          <a:lstStyle/>
          <a:p>
            <a:pPr algn="ctr"/>
            <a:r>
              <a:rPr lang="en-US" sz="6000" b="1" dirty="0">
                <a:solidFill>
                  <a:schemeClr val="bg1"/>
                </a:solidFill>
                <a:latin typeface="Arial" panose="020B0604020202020204" pitchFamily="34" charset="0"/>
                <a:cs typeface="Arial" panose="020B0604020202020204" pitchFamily="34" charset="0"/>
              </a:rPr>
              <a:t>What are the challenges with communicating effectively – </a:t>
            </a:r>
            <a:br>
              <a:rPr lang="en-US" sz="6000" b="1" dirty="0">
                <a:solidFill>
                  <a:schemeClr val="bg1"/>
                </a:solidFill>
                <a:latin typeface="Arial" panose="020B0604020202020204" pitchFamily="34" charset="0"/>
                <a:cs typeface="Arial" panose="020B0604020202020204" pitchFamily="34" charset="0"/>
              </a:rPr>
            </a:br>
            <a:r>
              <a:rPr lang="en-US" sz="6000" b="1" dirty="0">
                <a:solidFill>
                  <a:schemeClr val="bg1"/>
                </a:solidFill>
                <a:latin typeface="Arial" panose="020B0604020202020204" pitchFamily="34" charset="0"/>
                <a:cs typeface="Arial" panose="020B0604020202020204" pitchFamily="34" charset="0"/>
              </a:rPr>
              <a:t>when in favour or not</a:t>
            </a:r>
            <a:br>
              <a:rPr lang="en-US" sz="6000" b="1" dirty="0">
                <a:solidFill>
                  <a:schemeClr val="bg1"/>
                </a:solidFill>
                <a:latin typeface="Arial" panose="020B0604020202020204" pitchFamily="34" charset="0"/>
                <a:cs typeface="Arial" panose="020B0604020202020204" pitchFamily="34" charset="0"/>
              </a:rPr>
            </a:br>
            <a:r>
              <a:rPr lang="en-US" sz="6000" b="1" dirty="0">
                <a:solidFill>
                  <a:schemeClr val="bg1"/>
                </a:solidFill>
                <a:latin typeface="Arial" panose="020B0604020202020204" pitchFamily="34" charset="0"/>
                <a:cs typeface="Arial" panose="020B0604020202020204" pitchFamily="34" charset="0"/>
              </a:rPr>
              <a:t>and why?</a:t>
            </a:r>
          </a:p>
        </p:txBody>
      </p:sp>
    </p:spTree>
    <p:extLst>
      <p:ext uri="{BB962C8B-B14F-4D97-AF65-F5344CB8AC3E}">
        <p14:creationId xmlns:p14="http://schemas.microsoft.com/office/powerpoint/2010/main" val="764204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BB31E7E-00D1-43ED-98CE-2B07477FD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6670"/>
            <a:ext cx="7620000" cy="7620000"/>
          </a:xfrm>
          <a:prstGeom prst="rect">
            <a:avLst/>
          </a:prstGeom>
        </p:spPr>
      </p:pic>
      <p:sp>
        <p:nvSpPr>
          <p:cNvPr id="5" name="Text Placeholder 4">
            <a:extLst>
              <a:ext uri="{FF2B5EF4-FFF2-40B4-BE49-F238E27FC236}">
                <a16:creationId xmlns:a16="http://schemas.microsoft.com/office/drawing/2014/main" id="{F0E31B09-2A17-43F1-BAE9-9BEE9555229E}"/>
              </a:ext>
            </a:extLst>
          </p:cNvPr>
          <p:cNvSpPr>
            <a:spLocks noGrp="1"/>
          </p:cNvSpPr>
          <p:nvPr>
            <p:ph type="body" sz="half" idx="1"/>
          </p:nvPr>
        </p:nvSpPr>
        <p:spPr>
          <a:xfrm>
            <a:off x="5638800" y="1219200"/>
            <a:ext cx="5486400" cy="4724400"/>
          </a:xfrm>
          <a:noFill/>
        </p:spPr>
        <p:txBody>
          <a:bodyPr>
            <a:normAutofit fontScale="92500"/>
          </a:bodyPr>
          <a:lstStyle/>
          <a:p>
            <a:pPr marL="0" indent="0">
              <a:buNone/>
            </a:pPr>
            <a:r>
              <a:rPr lang="en-US" sz="5600" dirty="0"/>
              <a:t>Table talk</a:t>
            </a:r>
          </a:p>
          <a:p>
            <a:r>
              <a:rPr lang="en-US" sz="4400" dirty="0"/>
              <a:t>Record on post it notes</a:t>
            </a:r>
          </a:p>
          <a:p>
            <a:r>
              <a:rPr lang="en-US" sz="4400" dirty="0"/>
              <a:t>Hear from a few groups</a:t>
            </a:r>
          </a:p>
          <a:p>
            <a:r>
              <a:rPr lang="en-US" sz="4400" dirty="0"/>
              <a:t>Collect all notes, and send to everyone</a:t>
            </a:r>
          </a:p>
          <a:p>
            <a:pPr marL="0" indent="0">
              <a:buNone/>
            </a:pPr>
            <a:endParaRPr lang="en-US" sz="4400" dirty="0"/>
          </a:p>
        </p:txBody>
      </p:sp>
      <p:sp>
        <p:nvSpPr>
          <p:cNvPr id="4" name="Title 3">
            <a:extLst>
              <a:ext uri="{FF2B5EF4-FFF2-40B4-BE49-F238E27FC236}">
                <a16:creationId xmlns:a16="http://schemas.microsoft.com/office/drawing/2014/main" id="{516E2E52-C289-48E8-B767-73754E74AE48}"/>
              </a:ext>
            </a:extLst>
          </p:cNvPr>
          <p:cNvSpPr>
            <a:spLocks noGrp="1"/>
          </p:cNvSpPr>
          <p:nvPr>
            <p:ph type="title"/>
          </p:nvPr>
        </p:nvSpPr>
        <p:spPr>
          <a:xfrm>
            <a:off x="508000" y="2590800"/>
            <a:ext cx="4445000" cy="1371600"/>
          </a:xfrm>
        </p:spPr>
        <p:txBody>
          <a:bodyPr>
            <a:normAutofit fontScale="90000"/>
          </a:bodyPr>
          <a:lstStyle/>
          <a:p>
            <a:r>
              <a:rPr lang="en-US" b="1" dirty="0">
                <a:latin typeface="Arial" panose="020B0604020202020204" pitchFamily="34" charset="0"/>
                <a:cs typeface="Arial" panose="020B0604020202020204" pitchFamily="34" charset="0"/>
              </a:rPr>
              <a:t>What are the challenges with communicating effectively –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when in </a:t>
            </a:r>
            <a:r>
              <a:rPr lang="en-US" b="1" dirty="0" err="1">
                <a:latin typeface="Arial" panose="020B0604020202020204" pitchFamily="34" charset="0"/>
                <a:cs typeface="Arial" panose="020B0604020202020204" pitchFamily="34" charset="0"/>
              </a:rPr>
              <a:t>favour</a:t>
            </a:r>
            <a:r>
              <a:rPr lang="en-US" b="1" dirty="0">
                <a:latin typeface="Arial" panose="020B0604020202020204" pitchFamily="34" charset="0"/>
                <a:cs typeface="Arial" panose="020B0604020202020204" pitchFamily="34" charset="0"/>
              </a:rPr>
              <a:t> or not</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and why?</a:t>
            </a:r>
            <a:endParaRPr lang="en-US" dirty="0"/>
          </a:p>
        </p:txBody>
      </p:sp>
    </p:spTree>
    <p:extLst>
      <p:ext uri="{BB962C8B-B14F-4D97-AF65-F5344CB8AC3E}">
        <p14:creationId xmlns:p14="http://schemas.microsoft.com/office/powerpoint/2010/main" val="3279205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831319A-1F1A-4DCB-888B-251C78ACE0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0179" y="0"/>
            <a:ext cx="13030200" cy="6890084"/>
          </a:xfrm>
        </p:spPr>
      </p:pic>
      <p:sp>
        <p:nvSpPr>
          <p:cNvPr id="2" name="Title 1">
            <a:extLst>
              <a:ext uri="{FF2B5EF4-FFF2-40B4-BE49-F238E27FC236}">
                <a16:creationId xmlns:a16="http://schemas.microsoft.com/office/drawing/2014/main" id="{9742FA3B-003A-4A3D-B78E-1EF768AA22B2}"/>
              </a:ext>
            </a:extLst>
          </p:cNvPr>
          <p:cNvSpPr>
            <a:spLocks noGrp="1"/>
          </p:cNvSpPr>
          <p:nvPr>
            <p:ph type="title"/>
          </p:nvPr>
        </p:nvSpPr>
        <p:spPr>
          <a:xfrm>
            <a:off x="685800" y="1335917"/>
            <a:ext cx="10363200" cy="4218249"/>
          </a:xfrm>
        </p:spPr>
        <p:txBody>
          <a:bodyPr>
            <a:noAutofit/>
          </a:bodyPr>
          <a:lstStyle/>
          <a:p>
            <a:pPr algn="ctr"/>
            <a:r>
              <a:rPr lang="en-US" sz="8800" b="1" dirty="0">
                <a:solidFill>
                  <a:schemeClr val="bg1"/>
                </a:solidFill>
                <a:latin typeface="Arial" panose="020B0604020202020204" pitchFamily="34" charset="0"/>
                <a:cs typeface="Arial" panose="020B0604020202020204" pitchFamily="34" charset="0"/>
              </a:rPr>
              <a:t>#This Matters</a:t>
            </a:r>
          </a:p>
        </p:txBody>
      </p:sp>
    </p:spTree>
    <p:extLst>
      <p:ext uri="{BB962C8B-B14F-4D97-AF65-F5344CB8AC3E}">
        <p14:creationId xmlns:p14="http://schemas.microsoft.com/office/powerpoint/2010/main" val="1170110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56082E77-15E9-A24C-BEBC-23D83E5BD934}"/>
              </a:ext>
            </a:extLst>
          </p:cNvPr>
          <p:cNvSpPr/>
          <p:nvPr/>
        </p:nvSpPr>
        <p:spPr>
          <a:xfrm>
            <a:off x="-1504514" y="-1744733"/>
            <a:ext cx="4652777" cy="4652778"/>
          </a:xfrm>
          <a:prstGeom prst="ellipse">
            <a:avLst/>
          </a:prstGeom>
          <a:gradFill flip="none" rotWithShape="1">
            <a:gsLst>
              <a:gs pos="0">
                <a:schemeClr val="bg1">
                  <a:lumMod val="85000"/>
                </a:schemeClr>
              </a:gs>
              <a:gs pos="79000">
                <a:srgbClr val="A9ABB8"/>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Montserrat" pitchFamily="2" charset="77"/>
              <a:ea typeface="Open Sans" charset="0"/>
              <a:cs typeface="Open Sans" charset="0"/>
            </a:endParaRPr>
          </a:p>
        </p:txBody>
      </p:sp>
      <p:cxnSp>
        <p:nvCxnSpPr>
          <p:cNvPr id="7" name="Straight Connector 6">
            <a:extLst>
              <a:ext uri="{FF2B5EF4-FFF2-40B4-BE49-F238E27FC236}">
                <a16:creationId xmlns:a16="http://schemas.microsoft.com/office/drawing/2014/main" id="{6DB3DB36-2505-6647-B871-25A9C43599EA}"/>
              </a:ext>
            </a:extLst>
          </p:cNvPr>
          <p:cNvCxnSpPr>
            <a:cxnSpLocks/>
          </p:cNvCxnSpPr>
          <p:nvPr/>
        </p:nvCxnSpPr>
        <p:spPr>
          <a:xfrm flipH="1">
            <a:off x="5976257" y="3287486"/>
            <a:ext cx="1186543" cy="0"/>
          </a:xfrm>
          <a:prstGeom prst="line">
            <a:avLst/>
          </a:prstGeom>
          <a:ln w="38100">
            <a:solidFill>
              <a:srgbClr val="523C7F"/>
            </a:solidFill>
            <a:prstDash val="sysDot"/>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E66152A9-77EA-3B49-AE59-27A48A7D5028}"/>
              </a:ext>
            </a:extLst>
          </p:cNvPr>
          <p:cNvSpPr>
            <a:spLocks noChangeAspect="1"/>
          </p:cNvSpPr>
          <p:nvPr/>
        </p:nvSpPr>
        <p:spPr>
          <a:xfrm>
            <a:off x="1475241" y="990600"/>
            <a:ext cx="4363337" cy="4572000"/>
          </a:xfrm>
          <a:prstGeom prst="ellipse">
            <a:avLst/>
          </a:prstGeom>
          <a:noFill/>
          <a:ln w="127000">
            <a:solidFill>
              <a:srgbClr val="080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Montserrat SemiBold" pitchFamily="2" charset="77"/>
                <a:ea typeface="Open Sans" charset="0"/>
                <a:cs typeface="Open Sans" charset="0"/>
              </a:rPr>
              <a:t>Ensure accurate &amp; correct info</a:t>
            </a:r>
            <a:endParaRPr kumimoji="0" lang="en-US" sz="4000" b="1" i="0" u="none" strike="noStrike" kern="1200" cap="none" spc="0" normalizeH="0" baseline="0" noProof="0" dirty="0">
              <a:ln>
                <a:noFill/>
              </a:ln>
              <a:solidFill>
                <a:prstClr val="black"/>
              </a:solidFill>
              <a:effectLst/>
              <a:uLnTx/>
              <a:uFillTx/>
              <a:latin typeface="Montserrat SemiBold" pitchFamily="2" charset="77"/>
              <a:ea typeface="Open Sans" charset="0"/>
              <a:cs typeface="Open Sans" charset="0"/>
            </a:endParaRPr>
          </a:p>
        </p:txBody>
      </p:sp>
      <p:sp>
        <p:nvSpPr>
          <p:cNvPr id="6" name="Oval 5">
            <a:extLst>
              <a:ext uri="{FF2B5EF4-FFF2-40B4-BE49-F238E27FC236}">
                <a16:creationId xmlns:a16="http://schemas.microsoft.com/office/drawing/2014/main" id="{FDABD9D5-D64C-D947-8301-B7BD69A891E6}"/>
              </a:ext>
            </a:extLst>
          </p:cNvPr>
          <p:cNvSpPr>
            <a:spLocks noChangeAspect="1"/>
          </p:cNvSpPr>
          <p:nvPr/>
        </p:nvSpPr>
        <p:spPr>
          <a:xfrm>
            <a:off x="7315200" y="1001486"/>
            <a:ext cx="4572000" cy="4572000"/>
          </a:xfrm>
          <a:prstGeom prst="ellipse">
            <a:avLst/>
          </a:prstGeom>
          <a:noFill/>
          <a:ln w="127000">
            <a:solidFill>
              <a:srgbClr val="009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ontserrat SemiBold" pitchFamily="2" charset="77"/>
                <a:ea typeface="Open Sans" charset="0"/>
                <a:cs typeface="Open Sans" charset="0"/>
              </a:rPr>
              <a:t>Save time &amp; </a:t>
            </a:r>
            <a:r>
              <a:rPr lang="en-US" sz="4000" b="1" dirty="0">
                <a:solidFill>
                  <a:prstClr val="black"/>
                </a:solidFill>
                <a:latin typeface="Montserrat SemiBold" pitchFamily="2" charset="77"/>
                <a:ea typeface="Open Sans" charset="0"/>
                <a:cs typeface="Open Sans" charset="0"/>
              </a:rPr>
              <a:t>resources</a:t>
            </a:r>
            <a:endParaRPr kumimoji="0" lang="en-US" sz="4000" b="1" i="0" u="none" strike="noStrike" kern="1200" cap="none" spc="0" normalizeH="0" baseline="0" noProof="0" dirty="0">
              <a:ln>
                <a:noFill/>
              </a:ln>
              <a:solidFill>
                <a:prstClr val="black"/>
              </a:solidFill>
              <a:effectLst/>
              <a:uLnTx/>
              <a:uFillTx/>
              <a:latin typeface="Montserrat SemiBold" pitchFamily="2" charset="77"/>
              <a:ea typeface="Open Sans" charset="0"/>
              <a:cs typeface="Open Sans" charset="0"/>
            </a:endParaRPr>
          </a:p>
        </p:txBody>
      </p:sp>
    </p:spTree>
    <p:extLst>
      <p:ext uri="{BB962C8B-B14F-4D97-AF65-F5344CB8AC3E}">
        <p14:creationId xmlns:p14="http://schemas.microsoft.com/office/powerpoint/2010/main" val="4621909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 adjusted.jpg"/>
          <p:cNvPicPr>
            <a:picLocks noChangeAspect="1"/>
          </p:cNvPicPr>
          <p:nvPr/>
        </p:nvPicPr>
        <p:blipFill>
          <a:blip r:embed="rId3" cstate="print"/>
          <a:stretch>
            <a:fillRect/>
          </a:stretch>
        </p:blipFill>
        <p:spPr>
          <a:xfrm>
            <a:off x="1098442" y="1600200"/>
            <a:ext cx="9918915" cy="4876800"/>
          </a:xfrm>
          <a:prstGeom prst="rect">
            <a:avLst/>
          </a:prstGeom>
          <a:solidFill>
            <a:srgbClr val="FFFFFF"/>
          </a:solidFill>
        </p:spPr>
      </p:pic>
      <p:sp>
        <p:nvSpPr>
          <p:cNvPr id="9" name="TextBox 8"/>
          <p:cNvSpPr txBox="1"/>
          <p:nvPr/>
        </p:nvSpPr>
        <p:spPr>
          <a:xfrm>
            <a:off x="2286000" y="2209808"/>
            <a:ext cx="7543800" cy="280076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“PMI Study Reveals Poor Communication Leads to Project Failure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One Third of the Time”</a:t>
            </a:r>
          </a:p>
        </p:txBody>
      </p:sp>
      <p:sp>
        <p:nvSpPr>
          <p:cNvPr id="5" name="Rectangle 4"/>
          <p:cNvSpPr/>
          <p:nvPr/>
        </p:nvSpPr>
        <p:spPr>
          <a:xfrm>
            <a:off x="6747049" y="5867400"/>
            <a:ext cx="2996333"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Project Management Institute</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422477157"/>
              </p:ext>
            </p:extLst>
          </p:nvPr>
        </p:nvGraphicFramePr>
        <p:xfrm>
          <a:off x="8001000" y="228600"/>
          <a:ext cx="2743200" cy="21335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208667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56082E77-15E9-A24C-BEBC-23D83E5BD934}"/>
              </a:ext>
            </a:extLst>
          </p:cNvPr>
          <p:cNvSpPr/>
          <p:nvPr/>
        </p:nvSpPr>
        <p:spPr>
          <a:xfrm>
            <a:off x="-1504514" y="-1744733"/>
            <a:ext cx="4652777" cy="4652778"/>
          </a:xfrm>
          <a:prstGeom prst="ellipse">
            <a:avLst/>
          </a:prstGeom>
          <a:gradFill flip="none" rotWithShape="1">
            <a:gsLst>
              <a:gs pos="0">
                <a:schemeClr val="bg1">
                  <a:lumMod val="85000"/>
                </a:schemeClr>
              </a:gs>
              <a:gs pos="79000">
                <a:srgbClr val="A9ABB8"/>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Montserrat" pitchFamily="2" charset="77"/>
              <a:ea typeface="Open Sans" charset="0"/>
              <a:cs typeface="Open Sans" charset="0"/>
            </a:endParaRPr>
          </a:p>
        </p:txBody>
      </p:sp>
      <p:cxnSp>
        <p:nvCxnSpPr>
          <p:cNvPr id="7" name="Straight Connector 6">
            <a:extLst>
              <a:ext uri="{FF2B5EF4-FFF2-40B4-BE49-F238E27FC236}">
                <a16:creationId xmlns:a16="http://schemas.microsoft.com/office/drawing/2014/main" id="{6DB3DB36-2505-6647-B871-25A9C43599EA}"/>
              </a:ext>
            </a:extLst>
          </p:cNvPr>
          <p:cNvCxnSpPr>
            <a:cxnSpLocks/>
          </p:cNvCxnSpPr>
          <p:nvPr/>
        </p:nvCxnSpPr>
        <p:spPr>
          <a:xfrm flipH="1">
            <a:off x="5976257" y="3287486"/>
            <a:ext cx="1186543" cy="0"/>
          </a:xfrm>
          <a:prstGeom prst="line">
            <a:avLst/>
          </a:prstGeom>
          <a:ln w="38100">
            <a:solidFill>
              <a:srgbClr val="523C7F"/>
            </a:solidFill>
            <a:prstDash val="sysDot"/>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E66152A9-77EA-3B49-AE59-27A48A7D5028}"/>
              </a:ext>
            </a:extLst>
          </p:cNvPr>
          <p:cNvSpPr>
            <a:spLocks noChangeAspect="1"/>
          </p:cNvSpPr>
          <p:nvPr/>
        </p:nvSpPr>
        <p:spPr>
          <a:xfrm>
            <a:off x="1475241" y="990600"/>
            <a:ext cx="4363337" cy="4572000"/>
          </a:xfrm>
          <a:prstGeom prst="ellipse">
            <a:avLst/>
          </a:prstGeom>
          <a:noFill/>
          <a:ln w="127000">
            <a:solidFill>
              <a:srgbClr val="080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Montserrat SemiBold" pitchFamily="2" charset="77"/>
                <a:ea typeface="Open Sans" charset="0"/>
                <a:cs typeface="Open Sans" charset="0"/>
              </a:rPr>
              <a:t>Boost morale</a:t>
            </a:r>
            <a:endParaRPr kumimoji="0" lang="en-US" sz="4000" b="1" i="0" u="none" strike="noStrike" kern="1200" cap="none" spc="0" normalizeH="0" baseline="0" noProof="0" dirty="0">
              <a:ln>
                <a:noFill/>
              </a:ln>
              <a:solidFill>
                <a:prstClr val="black"/>
              </a:solidFill>
              <a:effectLst/>
              <a:uLnTx/>
              <a:uFillTx/>
              <a:latin typeface="Montserrat SemiBold" pitchFamily="2" charset="77"/>
              <a:ea typeface="Open Sans" charset="0"/>
              <a:cs typeface="Open Sans" charset="0"/>
            </a:endParaRPr>
          </a:p>
        </p:txBody>
      </p:sp>
      <p:sp>
        <p:nvSpPr>
          <p:cNvPr id="6" name="Oval 5">
            <a:extLst>
              <a:ext uri="{FF2B5EF4-FFF2-40B4-BE49-F238E27FC236}">
                <a16:creationId xmlns:a16="http://schemas.microsoft.com/office/drawing/2014/main" id="{FDABD9D5-D64C-D947-8301-B7BD69A891E6}"/>
              </a:ext>
            </a:extLst>
          </p:cNvPr>
          <p:cNvSpPr>
            <a:spLocks noChangeAspect="1"/>
          </p:cNvSpPr>
          <p:nvPr/>
        </p:nvSpPr>
        <p:spPr>
          <a:xfrm>
            <a:off x="7315200" y="1001486"/>
            <a:ext cx="4572000" cy="4572000"/>
          </a:xfrm>
          <a:prstGeom prst="ellipse">
            <a:avLst/>
          </a:prstGeom>
          <a:noFill/>
          <a:ln w="127000">
            <a:solidFill>
              <a:srgbClr val="009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ontserrat SemiBold" pitchFamily="2" charset="77"/>
                <a:ea typeface="Open Sans" charset="0"/>
                <a:cs typeface="Open Sans" charset="0"/>
              </a:rPr>
              <a:t>Improve reputation</a:t>
            </a:r>
          </a:p>
        </p:txBody>
      </p:sp>
    </p:spTree>
    <p:extLst>
      <p:ext uri="{BB962C8B-B14F-4D97-AF65-F5344CB8AC3E}">
        <p14:creationId xmlns:p14="http://schemas.microsoft.com/office/powerpoint/2010/main" val="818323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4816-260C-4885-A231-52BFC986F9E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1E04923-844A-4AEF-BA78-4BFB7BB8185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6C3CECF-BA63-4091-B32B-C55C7C90F4AA}"/>
              </a:ext>
            </a:extLst>
          </p:cNvPr>
          <p:cNvPicPr>
            <a:picLocks noChangeAspect="1"/>
          </p:cNvPicPr>
          <p:nvPr/>
        </p:nvPicPr>
        <p:blipFill>
          <a:blip r:embed="rId3"/>
          <a:stretch>
            <a:fillRect/>
          </a:stretch>
        </p:blipFill>
        <p:spPr>
          <a:xfrm>
            <a:off x="2438400" y="-76200"/>
            <a:ext cx="6172200" cy="6846836"/>
          </a:xfrm>
          <a:prstGeom prst="rect">
            <a:avLst/>
          </a:prstGeom>
        </p:spPr>
      </p:pic>
    </p:spTree>
    <p:extLst>
      <p:ext uri="{BB962C8B-B14F-4D97-AF65-F5344CB8AC3E}">
        <p14:creationId xmlns:p14="http://schemas.microsoft.com/office/powerpoint/2010/main" val="2853780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1ACA82-9C90-4EFA-96C7-047BF0C5B247}"/>
              </a:ext>
            </a:extLst>
          </p:cNvPr>
          <p:cNvSpPr>
            <a:spLocks noGrp="1"/>
          </p:cNvSpPr>
          <p:nvPr>
            <p:ph type="title"/>
          </p:nvPr>
        </p:nvSpPr>
        <p:spPr>
          <a:xfrm>
            <a:off x="838200" y="1295400"/>
            <a:ext cx="3048000" cy="3657600"/>
          </a:xfrm>
        </p:spPr>
        <p:txBody>
          <a:bodyPr>
            <a:normAutofit/>
          </a:bodyPr>
          <a:lstStyle/>
          <a:p>
            <a:r>
              <a:rPr lang="en-US" dirty="0">
                <a:solidFill>
                  <a:srgbClr val="002060"/>
                </a:solidFill>
                <a:latin typeface="Arial Black" panose="020B0A04020102020204" pitchFamily="34" charset="0"/>
              </a:rPr>
              <a:t>A bigger arena</a:t>
            </a:r>
          </a:p>
        </p:txBody>
      </p:sp>
      <p:pic>
        <p:nvPicPr>
          <p:cNvPr id="4" name="Picture 3">
            <a:extLst>
              <a:ext uri="{FF2B5EF4-FFF2-40B4-BE49-F238E27FC236}">
                <a16:creationId xmlns:a16="http://schemas.microsoft.com/office/drawing/2014/main" id="{F28B1B56-742A-46CF-B57C-4C060400A112}"/>
              </a:ext>
            </a:extLst>
          </p:cNvPr>
          <p:cNvPicPr>
            <a:picLocks noChangeAspect="1"/>
          </p:cNvPicPr>
          <p:nvPr/>
        </p:nvPicPr>
        <p:blipFill rotWithShape="1">
          <a:blip r:embed="rId2"/>
          <a:srcRect t="12222" r="1388" b="18889"/>
          <a:stretch/>
        </p:blipFill>
        <p:spPr>
          <a:xfrm>
            <a:off x="4495800" y="-15025"/>
            <a:ext cx="7696200" cy="6720625"/>
          </a:xfrm>
          <a:prstGeom prst="rect">
            <a:avLst/>
          </a:prstGeom>
        </p:spPr>
      </p:pic>
    </p:spTree>
    <p:extLst>
      <p:ext uri="{BB962C8B-B14F-4D97-AF65-F5344CB8AC3E}">
        <p14:creationId xmlns:p14="http://schemas.microsoft.com/office/powerpoint/2010/main" val="1162729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192B8B-51C4-40A8-8F96-383522298EA6}"/>
              </a:ext>
            </a:extLst>
          </p:cNvPr>
          <p:cNvPicPr>
            <a:picLocks noChangeAspect="1"/>
          </p:cNvPicPr>
          <p:nvPr/>
        </p:nvPicPr>
        <p:blipFill>
          <a:blip r:embed="rId2"/>
          <a:stretch>
            <a:fillRect/>
          </a:stretch>
        </p:blipFill>
        <p:spPr>
          <a:xfrm>
            <a:off x="1480662" y="1690688"/>
            <a:ext cx="8882538" cy="3503374"/>
          </a:xfrm>
          <a:prstGeom prst="rect">
            <a:avLst/>
          </a:prstGeom>
        </p:spPr>
      </p:pic>
      <p:pic>
        <p:nvPicPr>
          <p:cNvPr id="5" name="Picture 4">
            <a:extLst>
              <a:ext uri="{FF2B5EF4-FFF2-40B4-BE49-F238E27FC236}">
                <a16:creationId xmlns:a16="http://schemas.microsoft.com/office/drawing/2014/main" id="{B200479C-38F9-4827-B04E-EB4961E7692C}"/>
              </a:ext>
            </a:extLst>
          </p:cNvPr>
          <p:cNvPicPr>
            <a:picLocks noChangeAspect="1"/>
          </p:cNvPicPr>
          <p:nvPr/>
        </p:nvPicPr>
        <p:blipFill rotWithShape="1">
          <a:blip r:embed="rId3"/>
          <a:srcRect b="10789"/>
          <a:stretch/>
        </p:blipFill>
        <p:spPr>
          <a:xfrm>
            <a:off x="2286000" y="1947501"/>
            <a:ext cx="8140299" cy="2333621"/>
          </a:xfrm>
          <a:prstGeom prst="rect">
            <a:avLst/>
          </a:prstGeom>
        </p:spPr>
      </p:pic>
    </p:spTree>
    <p:extLst>
      <p:ext uri="{BB962C8B-B14F-4D97-AF65-F5344CB8AC3E}">
        <p14:creationId xmlns:p14="http://schemas.microsoft.com/office/powerpoint/2010/main" val="6420264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5864A-3F82-415C-A90A-E12AD9D428C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C7FA743-AB6F-4FED-93C5-593AEDE241A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A5F82BE-DC98-412D-AC44-7D1E6AF58C49}"/>
              </a:ext>
            </a:extLst>
          </p:cNvPr>
          <p:cNvPicPr>
            <a:picLocks noChangeAspect="1"/>
          </p:cNvPicPr>
          <p:nvPr/>
        </p:nvPicPr>
        <p:blipFill>
          <a:blip r:embed="rId2"/>
          <a:stretch>
            <a:fillRect/>
          </a:stretch>
        </p:blipFill>
        <p:spPr>
          <a:xfrm>
            <a:off x="47625" y="795337"/>
            <a:ext cx="12096750" cy="5267325"/>
          </a:xfrm>
          <a:prstGeom prst="rect">
            <a:avLst/>
          </a:prstGeom>
        </p:spPr>
      </p:pic>
    </p:spTree>
    <p:extLst>
      <p:ext uri="{BB962C8B-B14F-4D97-AF65-F5344CB8AC3E}">
        <p14:creationId xmlns:p14="http://schemas.microsoft.com/office/powerpoint/2010/main" val="30297955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E0033-AD78-4CAE-B29C-E19380C5216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B4D0D4C-F472-46FA-B3A9-F2F9FE6B0C6B}"/>
              </a:ext>
            </a:extLst>
          </p:cNvPr>
          <p:cNvPicPr>
            <a:picLocks noChangeAspect="1"/>
          </p:cNvPicPr>
          <p:nvPr/>
        </p:nvPicPr>
        <p:blipFill rotWithShape="1">
          <a:blip r:embed="rId2"/>
          <a:srcRect t="32831"/>
          <a:stretch/>
        </p:blipFill>
        <p:spPr>
          <a:xfrm>
            <a:off x="-22071" y="1143000"/>
            <a:ext cx="12518871" cy="5349875"/>
          </a:xfrm>
          <a:prstGeom prst="rect">
            <a:avLst/>
          </a:prstGeom>
        </p:spPr>
      </p:pic>
    </p:spTree>
    <p:extLst>
      <p:ext uri="{BB962C8B-B14F-4D97-AF65-F5344CB8AC3E}">
        <p14:creationId xmlns:p14="http://schemas.microsoft.com/office/powerpoint/2010/main" val="593546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F6946C-367E-47EA-A805-BC5FF9225DAD}"/>
              </a:ext>
            </a:extLst>
          </p:cNvPr>
          <p:cNvPicPr>
            <a:picLocks noChangeAspect="1"/>
          </p:cNvPicPr>
          <p:nvPr/>
        </p:nvPicPr>
        <p:blipFill>
          <a:blip r:embed="rId3"/>
          <a:stretch>
            <a:fillRect/>
          </a:stretch>
        </p:blipFill>
        <p:spPr>
          <a:xfrm>
            <a:off x="243840" y="1905000"/>
            <a:ext cx="11370379" cy="4595812"/>
          </a:xfrm>
          <a:prstGeom prst="rect">
            <a:avLst/>
          </a:prstGeom>
        </p:spPr>
      </p:pic>
      <p:sp>
        <p:nvSpPr>
          <p:cNvPr id="6" name="TextBox 5">
            <a:extLst>
              <a:ext uri="{FF2B5EF4-FFF2-40B4-BE49-F238E27FC236}">
                <a16:creationId xmlns:a16="http://schemas.microsoft.com/office/drawing/2014/main" id="{95112DF0-A99B-45F4-96D3-D02EB81AD08B}"/>
              </a:ext>
            </a:extLst>
          </p:cNvPr>
          <p:cNvSpPr txBox="1"/>
          <p:nvPr/>
        </p:nvSpPr>
        <p:spPr>
          <a:xfrm>
            <a:off x="0" y="2209800"/>
            <a:ext cx="4419600" cy="609600"/>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A2AC95E4-104C-4884-B085-524EDC6A5B0E}"/>
              </a:ext>
            </a:extLst>
          </p:cNvPr>
          <p:cNvPicPr>
            <a:picLocks noChangeAspect="1"/>
          </p:cNvPicPr>
          <p:nvPr/>
        </p:nvPicPr>
        <p:blipFill>
          <a:blip r:embed="rId4"/>
          <a:stretch>
            <a:fillRect/>
          </a:stretch>
        </p:blipFill>
        <p:spPr>
          <a:xfrm>
            <a:off x="1295400" y="76200"/>
            <a:ext cx="3124200" cy="3124200"/>
          </a:xfrm>
          <a:prstGeom prst="rect">
            <a:avLst/>
          </a:prstGeom>
        </p:spPr>
      </p:pic>
    </p:spTree>
    <p:extLst>
      <p:ext uri="{BB962C8B-B14F-4D97-AF65-F5344CB8AC3E}">
        <p14:creationId xmlns:p14="http://schemas.microsoft.com/office/powerpoint/2010/main" val="28184416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60518FD-67B7-4BBC-9CAD-870254A755C0}"/>
              </a:ext>
            </a:extLst>
          </p:cNvPr>
          <p:cNvGraphicFramePr/>
          <p:nvPr>
            <p:extLst>
              <p:ext uri="{D42A27DB-BD31-4B8C-83A1-F6EECF244321}">
                <p14:modId xmlns:p14="http://schemas.microsoft.com/office/powerpoint/2010/main" val="3684427403"/>
              </p:ext>
            </p:extLst>
          </p:nvPr>
        </p:nvGraphicFramePr>
        <p:xfrm>
          <a:off x="0" y="719666"/>
          <a:ext cx="12192000" cy="5909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8516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1077E-1022-4EEB-9050-8703F07AC3DC}"/>
              </a:ext>
            </a:extLst>
          </p:cNvPr>
          <p:cNvSpPr>
            <a:spLocks noGrp="1"/>
          </p:cNvSpPr>
          <p:nvPr>
            <p:ph type="title"/>
          </p:nvPr>
        </p:nvSpPr>
        <p:spPr>
          <a:xfrm>
            <a:off x="228600" y="2590800"/>
            <a:ext cx="3962400" cy="2209800"/>
          </a:xfrm>
        </p:spPr>
        <p:txBody>
          <a:bodyPr>
            <a:normAutofit fontScale="90000"/>
          </a:bodyPr>
          <a:lstStyle/>
          <a:p>
            <a:pPr algn="ctr"/>
            <a:r>
              <a:rPr lang="en-US" sz="22100" dirty="0"/>
              <a:t>5</a:t>
            </a:r>
            <a:endParaRPr lang="en-US" dirty="0"/>
          </a:p>
        </p:txBody>
      </p:sp>
      <p:sp>
        <p:nvSpPr>
          <p:cNvPr id="3" name="Text Placeholder 2">
            <a:extLst>
              <a:ext uri="{FF2B5EF4-FFF2-40B4-BE49-F238E27FC236}">
                <a16:creationId xmlns:a16="http://schemas.microsoft.com/office/drawing/2014/main" id="{7D1883D5-6C51-497E-9745-9B7A9D1AFD73}"/>
              </a:ext>
            </a:extLst>
          </p:cNvPr>
          <p:cNvSpPr>
            <a:spLocks noGrp="1"/>
          </p:cNvSpPr>
          <p:nvPr>
            <p:ph type="body" sz="half" idx="1"/>
          </p:nvPr>
        </p:nvSpPr>
        <p:spPr/>
        <p:txBody>
          <a:bodyPr/>
          <a:lstStyle/>
          <a:p>
            <a:r>
              <a:rPr lang="en-US" dirty="0"/>
              <a:t>Start from the inside</a:t>
            </a:r>
          </a:p>
          <a:p>
            <a:r>
              <a:rPr lang="en-US" dirty="0"/>
              <a:t>Write it down</a:t>
            </a:r>
          </a:p>
          <a:p>
            <a:r>
              <a:rPr lang="en-US" dirty="0"/>
              <a:t>Be consistent</a:t>
            </a:r>
          </a:p>
          <a:p>
            <a:r>
              <a:rPr lang="en-US" dirty="0"/>
              <a:t>Spread the word</a:t>
            </a:r>
          </a:p>
          <a:p>
            <a:r>
              <a:rPr lang="en-US" dirty="0"/>
              <a:t>Try this!</a:t>
            </a:r>
          </a:p>
        </p:txBody>
      </p:sp>
    </p:spTree>
    <p:extLst>
      <p:ext uri="{BB962C8B-B14F-4D97-AF65-F5344CB8AC3E}">
        <p14:creationId xmlns:p14="http://schemas.microsoft.com/office/powerpoint/2010/main" val="15365900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3A0582CB-FF76-4E11-A8EB-CB27D214776A}"/>
              </a:ext>
            </a:extLst>
          </p:cNvPr>
          <p:cNvPicPr>
            <a:picLocks noChangeAspect="1"/>
          </p:cNvPicPr>
          <p:nvPr/>
        </p:nvPicPr>
        <p:blipFill rotWithShape="1">
          <a:blip r:embed="rId2">
            <a:extLst>
              <a:ext uri="{28A0092B-C50C-407E-A947-70E740481C1C}">
                <a14:useLocalDpi xmlns:a14="http://schemas.microsoft.com/office/drawing/2010/main" val="0"/>
              </a:ext>
            </a:extLst>
          </a:blip>
          <a:srcRect l="12222" t="18889" r="13333" b="17778"/>
          <a:stretch/>
        </p:blipFill>
        <p:spPr>
          <a:xfrm>
            <a:off x="5943600" y="1562100"/>
            <a:ext cx="5105400" cy="4343400"/>
          </a:xfrm>
          <a:prstGeom prst="rect">
            <a:avLst/>
          </a:prstGeom>
        </p:spPr>
      </p:pic>
      <p:sp>
        <p:nvSpPr>
          <p:cNvPr id="6" name="Title 5">
            <a:extLst>
              <a:ext uri="{FF2B5EF4-FFF2-40B4-BE49-F238E27FC236}">
                <a16:creationId xmlns:a16="http://schemas.microsoft.com/office/drawing/2014/main" id="{755336C6-BB44-4DD5-82E0-3EBBD567A4FF}"/>
              </a:ext>
            </a:extLst>
          </p:cNvPr>
          <p:cNvSpPr>
            <a:spLocks noGrp="1"/>
          </p:cNvSpPr>
          <p:nvPr>
            <p:ph type="title"/>
          </p:nvPr>
        </p:nvSpPr>
        <p:spPr>
          <a:xfrm>
            <a:off x="457200" y="2895600"/>
            <a:ext cx="5105400" cy="1524000"/>
          </a:xfrm>
        </p:spPr>
        <p:txBody>
          <a:bodyPr>
            <a:noAutofit/>
          </a:bodyPr>
          <a:lstStyle/>
          <a:p>
            <a:r>
              <a:rPr lang="en-US" sz="3600" dirty="0"/>
              <a:t>Start your communications from the</a:t>
            </a:r>
            <a:br>
              <a:rPr lang="en-US" sz="3600" dirty="0"/>
            </a:br>
            <a:r>
              <a:rPr lang="en-US" sz="3600" dirty="0"/>
              <a:t>inside out</a:t>
            </a:r>
            <a:br>
              <a:rPr lang="en-US" sz="3600" dirty="0"/>
            </a:br>
            <a:endParaRPr lang="en-US" sz="3600" dirty="0"/>
          </a:p>
        </p:txBody>
      </p:sp>
      <p:sp>
        <p:nvSpPr>
          <p:cNvPr id="2" name="TextBox 1">
            <a:extLst>
              <a:ext uri="{FF2B5EF4-FFF2-40B4-BE49-F238E27FC236}">
                <a16:creationId xmlns:a16="http://schemas.microsoft.com/office/drawing/2014/main" id="{B568E32C-A917-499E-8B63-5BFB0C716884}"/>
              </a:ext>
            </a:extLst>
          </p:cNvPr>
          <p:cNvSpPr txBox="1"/>
          <p:nvPr/>
        </p:nvSpPr>
        <p:spPr>
          <a:xfrm>
            <a:off x="381000" y="1066800"/>
            <a:ext cx="2209800" cy="1446550"/>
          </a:xfrm>
          <a:prstGeom prst="rect">
            <a:avLst/>
          </a:prstGeom>
          <a:noFill/>
        </p:spPr>
        <p:txBody>
          <a:bodyPr wrap="square" rtlCol="0">
            <a:spAutoFit/>
          </a:bodyPr>
          <a:lstStyle/>
          <a:p>
            <a:r>
              <a:rPr lang="en-US" sz="8800" dirty="0">
                <a:solidFill>
                  <a:schemeClr val="bg1"/>
                </a:solidFill>
                <a:latin typeface="Arial Black" panose="020B0A04020102020204" pitchFamily="34" charset="0"/>
              </a:rPr>
              <a:t>1</a:t>
            </a:r>
          </a:p>
        </p:txBody>
      </p:sp>
    </p:spTree>
    <p:extLst>
      <p:ext uri="{BB962C8B-B14F-4D97-AF65-F5344CB8AC3E}">
        <p14:creationId xmlns:p14="http://schemas.microsoft.com/office/powerpoint/2010/main" val="6489850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914688-38B9-4DCE-8613-179B769DBDD8}"/>
              </a:ext>
            </a:extLst>
          </p:cNvPr>
          <p:cNvSpPr>
            <a:spLocks noGrp="1"/>
          </p:cNvSpPr>
          <p:nvPr>
            <p:ph type="title"/>
          </p:nvPr>
        </p:nvSpPr>
        <p:spPr/>
        <p:txBody>
          <a:bodyPr/>
          <a:lstStyle/>
          <a:p>
            <a:r>
              <a:rPr lang="en-US" dirty="0"/>
              <a:t>  Orientation &amp; check-ins</a:t>
            </a:r>
          </a:p>
        </p:txBody>
      </p:sp>
      <p:pic>
        <p:nvPicPr>
          <p:cNvPr id="9" name="Picture 8">
            <a:extLst>
              <a:ext uri="{FF2B5EF4-FFF2-40B4-BE49-F238E27FC236}">
                <a16:creationId xmlns:a16="http://schemas.microsoft.com/office/drawing/2014/main" id="{05CE5186-2971-4E77-8F23-420E4D7C9D8D}"/>
              </a:ext>
            </a:extLst>
          </p:cNvPr>
          <p:cNvPicPr>
            <a:picLocks noChangeAspect="1"/>
          </p:cNvPicPr>
          <p:nvPr/>
        </p:nvPicPr>
        <p:blipFill>
          <a:blip r:embed="rId3"/>
          <a:stretch>
            <a:fillRect/>
          </a:stretch>
        </p:blipFill>
        <p:spPr>
          <a:xfrm>
            <a:off x="4728906" y="1709695"/>
            <a:ext cx="3954020" cy="3564434"/>
          </a:xfrm>
          <a:prstGeom prst="rect">
            <a:avLst/>
          </a:prstGeom>
          <a:effectLst>
            <a:outerShdw blurRad="50800" dist="317500" dir="2700000" algn="tl" rotWithShape="0">
              <a:prstClr val="black">
                <a:alpha val="40000"/>
              </a:prstClr>
            </a:outerShdw>
          </a:effectLst>
        </p:spPr>
      </p:pic>
      <p:pic>
        <p:nvPicPr>
          <p:cNvPr id="10" name="Picture 9">
            <a:extLst>
              <a:ext uri="{FF2B5EF4-FFF2-40B4-BE49-F238E27FC236}">
                <a16:creationId xmlns:a16="http://schemas.microsoft.com/office/drawing/2014/main" id="{0F9EB2FA-26E7-4A3E-9601-6D2165AD968D}"/>
              </a:ext>
            </a:extLst>
          </p:cNvPr>
          <p:cNvPicPr>
            <a:picLocks noChangeAspect="1"/>
          </p:cNvPicPr>
          <p:nvPr/>
        </p:nvPicPr>
        <p:blipFill>
          <a:blip r:embed="rId4"/>
          <a:stretch>
            <a:fillRect/>
          </a:stretch>
        </p:blipFill>
        <p:spPr>
          <a:xfrm>
            <a:off x="914400" y="1219200"/>
            <a:ext cx="3548564" cy="4393375"/>
          </a:xfrm>
          <a:prstGeom prst="rect">
            <a:avLst/>
          </a:prstGeom>
          <a:effectLst>
            <a:outerShdw blurRad="50800" dist="317500" dir="2700000" algn="tl" rotWithShape="0">
              <a:prstClr val="black">
                <a:alpha val="40000"/>
              </a:prstClr>
            </a:outerShdw>
          </a:effectLst>
        </p:spPr>
      </p:pic>
      <p:pic>
        <p:nvPicPr>
          <p:cNvPr id="4" name="Picture 3">
            <a:extLst>
              <a:ext uri="{FF2B5EF4-FFF2-40B4-BE49-F238E27FC236}">
                <a16:creationId xmlns:a16="http://schemas.microsoft.com/office/drawing/2014/main" id="{1D2E04A4-9B10-4084-B158-E2472B0391AF}"/>
              </a:ext>
            </a:extLst>
          </p:cNvPr>
          <p:cNvPicPr>
            <a:picLocks noChangeAspect="1"/>
          </p:cNvPicPr>
          <p:nvPr/>
        </p:nvPicPr>
        <p:blipFill>
          <a:blip r:embed="rId5"/>
          <a:stretch>
            <a:fillRect/>
          </a:stretch>
        </p:blipFill>
        <p:spPr>
          <a:xfrm>
            <a:off x="8089744" y="2258865"/>
            <a:ext cx="3340256" cy="4331651"/>
          </a:xfrm>
          <a:prstGeom prst="rect">
            <a:avLst/>
          </a:prstGeom>
          <a:effectLst>
            <a:outerShdw blurRad="50800" dist="317500" dir="2700000" algn="tl" rotWithShape="0">
              <a:prstClr val="black">
                <a:alpha val="40000"/>
              </a:prstClr>
            </a:outerShdw>
          </a:effectLst>
        </p:spPr>
      </p:pic>
      <p:pic>
        <p:nvPicPr>
          <p:cNvPr id="5" name="Picture 4">
            <a:extLst>
              <a:ext uri="{FF2B5EF4-FFF2-40B4-BE49-F238E27FC236}">
                <a16:creationId xmlns:a16="http://schemas.microsoft.com/office/drawing/2014/main" id="{34DA8BC5-1B41-4139-B835-F98E768C8FA8}"/>
              </a:ext>
            </a:extLst>
          </p:cNvPr>
          <p:cNvPicPr>
            <a:picLocks noChangeAspect="1"/>
          </p:cNvPicPr>
          <p:nvPr/>
        </p:nvPicPr>
        <p:blipFill>
          <a:blip r:embed="rId6"/>
          <a:stretch>
            <a:fillRect/>
          </a:stretch>
        </p:blipFill>
        <p:spPr>
          <a:xfrm>
            <a:off x="2169677" y="4304270"/>
            <a:ext cx="3204667" cy="2325130"/>
          </a:xfrm>
          <a:prstGeom prst="rect">
            <a:avLst/>
          </a:prstGeom>
          <a:effectLst>
            <a:outerShdw blurRad="50800" dist="317500" dir="2700000" algn="tl" rotWithShape="0">
              <a:prstClr val="black">
                <a:alpha val="40000"/>
              </a:prstClr>
            </a:outerShdw>
          </a:effectLst>
        </p:spPr>
      </p:pic>
    </p:spTree>
    <p:extLst>
      <p:ext uri="{BB962C8B-B14F-4D97-AF65-F5344CB8AC3E}">
        <p14:creationId xmlns:p14="http://schemas.microsoft.com/office/powerpoint/2010/main" val="642968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64A7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6A85D1-A36E-4B91-911C-B4AED33F78F7}"/>
              </a:ext>
            </a:extLst>
          </p:cNvPr>
          <p:cNvPicPr>
            <a:picLocks noChangeAspect="1"/>
          </p:cNvPicPr>
          <p:nvPr/>
        </p:nvPicPr>
        <p:blipFill>
          <a:blip r:embed="rId2"/>
          <a:stretch>
            <a:fillRect/>
          </a:stretch>
        </p:blipFill>
        <p:spPr>
          <a:xfrm>
            <a:off x="767788" y="-152400"/>
            <a:ext cx="10656423" cy="6858000"/>
          </a:xfrm>
          <a:prstGeom prst="rect">
            <a:avLst/>
          </a:prstGeom>
        </p:spPr>
      </p:pic>
      <p:pic>
        <p:nvPicPr>
          <p:cNvPr id="6" name="Picture 5" descr="A picture containing food, drawing&#10;&#10;Description automatically generated">
            <a:extLst>
              <a:ext uri="{FF2B5EF4-FFF2-40B4-BE49-F238E27FC236}">
                <a16:creationId xmlns:a16="http://schemas.microsoft.com/office/drawing/2014/main" id="{BE2EEAE7-7D0C-4430-84A6-97459BE8DC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200" y="457200"/>
            <a:ext cx="2286000" cy="1432057"/>
          </a:xfrm>
          <a:prstGeom prst="rect">
            <a:avLst/>
          </a:prstGeom>
        </p:spPr>
      </p:pic>
    </p:spTree>
    <p:extLst>
      <p:ext uri="{BB962C8B-B14F-4D97-AF65-F5344CB8AC3E}">
        <p14:creationId xmlns:p14="http://schemas.microsoft.com/office/powerpoint/2010/main" val="33748397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F8528-4E14-45EF-ACB1-F261503A3B75}"/>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7D297CD7-FD05-4973-8DE7-37A74FF644C4}"/>
              </a:ext>
            </a:extLst>
          </p:cNvPr>
          <p:cNvPicPr>
            <a:picLocks noChangeAspect="1"/>
          </p:cNvPicPr>
          <p:nvPr/>
        </p:nvPicPr>
        <p:blipFill>
          <a:blip r:embed="rId3"/>
          <a:stretch>
            <a:fillRect/>
          </a:stretch>
        </p:blipFill>
        <p:spPr>
          <a:xfrm>
            <a:off x="228600" y="21956"/>
            <a:ext cx="6306596" cy="6858000"/>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35C31C91-65EC-442D-AB3C-411FBB64438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4009" t="18406" r="15944" b="16800"/>
          <a:stretch/>
        </p:blipFill>
        <p:spPr>
          <a:xfrm>
            <a:off x="5867400" y="762000"/>
            <a:ext cx="5486400" cy="5074920"/>
          </a:xfrm>
        </p:spPr>
      </p:pic>
      <p:sp>
        <p:nvSpPr>
          <p:cNvPr id="7" name="TextBox 6">
            <a:extLst>
              <a:ext uri="{FF2B5EF4-FFF2-40B4-BE49-F238E27FC236}">
                <a16:creationId xmlns:a16="http://schemas.microsoft.com/office/drawing/2014/main" id="{B9BF3E7F-9124-43E6-B42C-E43E32397D98}"/>
              </a:ext>
            </a:extLst>
          </p:cNvPr>
          <p:cNvSpPr txBox="1"/>
          <p:nvPr/>
        </p:nvSpPr>
        <p:spPr>
          <a:xfrm>
            <a:off x="7239000" y="2033857"/>
            <a:ext cx="2971800"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Team building</a:t>
            </a:r>
          </a:p>
        </p:txBody>
      </p:sp>
    </p:spTree>
    <p:extLst>
      <p:ext uri="{BB962C8B-B14F-4D97-AF65-F5344CB8AC3E}">
        <p14:creationId xmlns:p14="http://schemas.microsoft.com/office/powerpoint/2010/main" val="1417718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582CB-FF76-4E11-A8EB-CB27D214776A}"/>
              </a:ext>
            </a:extLst>
          </p:cNvPr>
          <p:cNvPicPr>
            <a:picLocks noChangeAspect="1"/>
          </p:cNvPicPr>
          <p:nvPr/>
        </p:nvPicPr>
        <p:blipFill rotWithShape="1">
          <a:blip r:embed="rId2">
            <a:extLst>
              <a:ext uri="{28A0092B-C50C-407E-A947-70E740481C1C}">
                <a14:useLocalDpi xmlns:a14="http://schemas.microsoft.com/office/drawing/2010/main" val="0"/>
              </a:ext>
            </a:extLst>
          </a:blip>
          <a:srcRect l="19298" t="11404" r="19298" b="11404"/>
          <a:stretch/>
        </p:blipFill>
        <p:spPr>
          <a:xfrm>
            <a:off x="6400800" y="1219200"/>
            <a:ext cx="4114800" cy="5172891"/>
          </a:xfrm>
          <a:prstGeom prst="rect">
            <a:avLst/>
          </a:prstGeom>
        </p:spPr>
      </p:pic>
      <p:sp>
        <p:nvSpPr>
          <p:cNvPr id="6" name="Title 5">
            <a:extLst>
              <a:ext uri="{FF2B5EF4-FFF2-40B4-BE49-F238E27FC236}">
                <a16:creationId xmlns:a16="http://schemas.microsoft.com/office/drawing/2014/main" id="{755336C6-BB44-4DD5-82E0-3EBBD567A4FF}"/>
              </a:ext>
            </a:extLst>
          </p:cNvPr>
          <p:cNvSpPr>
            <a:spLocks noGrp="1"/>
          </p:cNvSpPr>
          <p:nvPr>
            <p:ph type="title"/>
          </p:nvPr>
        </p:nvSpPr>
        <p:spPr>
          <a:xfrm>
            <a:off x="457200" y="3048000"/>
            <a:ext cx="5105400" cy="1371600"/>
          </a:xfrm>
        </p:spPr>
        <p:txBody>
          <a:bodyPr>
            <a:noAutofit/>
          </a:bodyPr>
          <a:lstStyle/>
          <a:p>
            <a:r>
              <a:rPr lang="en-US" sz="4000" dirty="0"/>
              <a:t>Put it in writing</a:t>
            </a:r>
            <a:br>
              <a:rPr lang="en-US" sz="4000" dirty="0"/>
            </a:br>
            <a:endParaRPr lang="en-US" sz="4000" dirty="0"/>
          </a:p>
        </p:txBody>
      </p:sp>
      <p:sp>
        <p:nvSpPr>
          <p:cNvPr id="4" name="TextBox 3">
            <a:extLst>
              <a:ext uri="{FF2B5EF4-FFF2-40B4-BE49-F238E27FC236}">
                <a16:creationId xmlns:a16="http://schemas.microsoft.com/office/drawing/2014/main" id="{63B46633-6FD3-49B1-8928-9C21961AF20A}"/>
              </a:ext>
            </a:extLst>
          </p:cNvPr>
          <p:cNvSpPr txBox="1"/>
          <p:nvPr/>
        </p:nvSpPr>
        <p:spPr>
          <a:xfrm>
            <a:off x="457200" y="1601450"/>
            <a:ext cx="2209800" cy="1446550"/>
          </a:xfrm>
          <a:prstGeom prst="rect">
            <a:avLst/>
          </a:prstGeom>
          <a:noFill/>
        </p:spPr>
        <p:txBody>
          <a:bodyPr wrap="square" rtlCol="0">
            <a:spAutoFit/>
          </a:bodyPr>
          <a:lstStyle/>
          <a:p>
            <a:r>
              <a:rPr lang="en-US" sz="8800" dirty="0">
                <a:solidFill>
                  <a:schemeClr val="bg1"/>
                </a:solidFill>
                <a:latin typeface="Arial Black" panose="020B0A04020102020204" pitchFamily="34" charset="0"/>
              </a:rPr>
              <a:t>2</a:t>
            </a:r>
          </a:p>
        </p:txBody>
      </p:sp>
    </p:spTree>
    <p:extLst>
      <p:ext uri="{BB962C8B-B14F-4D97-AF65-F5344CB8AC3E}">
        <p14:creationId xmlns:p14="http://schemas.microsoft.com/office/powerpoint/2010/main" val="654328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E2B21-8826-47B4-B681-1B0D1747083E}"/>
              </a:ext>
            </a:extLst>
          </p:cNvPr>
          <p:cNvSpPr>
            <a:spLocks noGrp="1"/>
          </p:cNvSpPr>
          <p:nvPr>
            <p:ph type="title" idx="4294967295"/>
          </p:nvPr>
        </p:nvSpPr>
        <p:spPr>
          <a:xfrm>
            <a:off x="943237" y="2103437"/>
            <a:ext cx="12192000" cy="1325563"/>
          </a:xfrm>
        </p:spPr>
        <p:txBody>
          <a:bodyPr>
            <a:noAutofit/>
          </a:bodyPr>
          <a:lstStyle/>
          <a:p>
            <a:r>
              <a:rPr lang="en-US" dirty="0">
                <a:solidFill>
                  <a:schemeClr val="accent5">
                    <a:lumMod val="50000"/>
                  </a:schemeClr>
                </a:solidFill>
                <a:latin typeface="Arial Black" panose="020B0A04020102020204" pitchFamily="34" charset="0"/>
              </a:rPr>
              <a:t>Media &amp; </a:t>
            </a:r>
            <a:br>
              <a:rPr lang="en-US" dirty="0">
                <a:solidFill>
                  <a:schemeClr val="accent5">
                    <a:lumMod val="50000"/>
                  </a:schemeClr>
                </a:solidFill>
                <a:latin typeface="Arial Black" panose="020B0A04020102020204" pitchFamily="34" charset="0"/>
              </a:rPr>
            </a:br>
            <a:r>
              <a:rPr lang="en-US" dirty="0">
                <a:solidFill>
                  <a:schemeClr val="accent5">
                    <a:lumMod val="50000"/>
                  </a:schemeClr>
                </a:solidFill>
                <a:latin typeface="Arial Black" panose="020B0A04020102020204" pitchFamily="34" charset="0"/>
              </a:rPr>
              <a:t>Social Media</a:t>
            </a:r>
            <a:br>
              <a:rPr lang="en-US" dirty="0">
                <a:solidFill>
                  <a:schemeClr val="accent5">
                    <a:lumMod val="50000"/>
                  </a:schemeClr>
                </a:solidFill>
                <a:latin typeface="Arial Black" panose="020B0A04020102020204" pitchFamily="34" charset="0"/>
              </a:rPr>
            </a:br>
            <a:r>
              <a:rPr lang="en-US" dirty="0">
                <a:solidFill>
                  <a:schemeClr val="accent5">
                    <a:lumMod val="50000"/>
                  </a:schemeClr>
                </a:solidFill>
                <a:latin typeface="Arial Black" panose="020B0A04020102020204" pitchFamily="34" charset="0"/>
              </a:rPr>
              <a:t>Policies</a:t>
            </a:r>
          </a:p>
        </p:txBody>
      </p:sp>
      <p:pic>
        <p:nvPicPr>
          <p:cNvPr id="5" name="Picture 4">
            <a:extLst>
              <a:ext uri="{FF2B5EF4-FFF2-40B4-BE49-F238E27FC236}">
                <a16:creationId xmlns:a16="http://schemas.microsoft.com/office/drawing/2014/main" id="{3BB5CF31-A902-44CF-8D0D-9DC5478FEE61}"/>
              </a:ext>
            </a:extLst>
          </p:cNvPr>
          <p:cNvPicPr>
            <a:picLocks noChangeAspect="1"/>
          </p:cNvPicPr>
          <p:nvPr/>
        </p:nvPicPr>
        <p:blipFill>
          <a:blip r:embed="rId3"/>
          <a:stretch>
            <a:fillRect/>
          </a:stretch>
        </p:blipFill>
        <p:spPr>
          <a:xfrm rot="558600">
            <a:off x="5562601" y="0"/>
            <a:ext cx="5200650" cy="6276975"/>
          </a:xfrm>
          <a:prstGeom prst="rect">
            <a:avLst/>
          </a:prstGeom>
          <a:effectLst>
            <a:outerShdw blurRad="50800" dist="254000" dir="2700000" algn="tl" rotWithShape="0">
              <a:prstClr val="black">
                <a:alpha val="40000"/>
              </a:prstClr>
            </a:outerShdw>
          </a:effectLst>
        </p:spPr>
      </p:pic>
      <p:pic>
        <p:nvPicPr>
          <p:cNvPr id="6" name="Picture 5">
            <a:extLst>
              <a:ext uri="{FF2B5EF4-FFF2-40B4-BE49-F238E27FC236}">
                <a16:creationId xmlns:a16="http://schemas.microsoft.com/office/drawing/2014/main" id="{7E121BCD-D460-424C-9396-8DB4B404CBE8}"/>
              </a:ext>
            </a:extLst>
          </p:cNvPr>
          <p:cNvPicPr>
            <a:picLocks noChangeAspect="1"/>
          </p:cNvPicPr>
          <p:nvPr/>
        </p:nvPicPr>
        <p:blipFill>
          <a:blip r:embed="rId4"/>
          <a:stretch>
            <a:fillRect/>
          </a:stretch>
        </p:blipFill>
        <p:spPr>
          <a:xfrm rot="21026917">
            <a:off x="6629400" y="2312192"/>
            <a:ext cx="5238750" cy="6515100"/>
          </a:xfrm>
          <a:prstGeom prst="rect">
            <a:avLst/>
          </a:prstGeom>
          <a:effectLst>
            <a:outerShdw blurRad="50800" dist="254000" dir="2700000" algn="tl" rotWithShape="0">
              <a:prstClr val="black">
                <a:alpha val="40000"/>
              </a:prstClr>
            </a:outerShdw>
          </a:effectLst>
        </p:spPr>
      </p:pic>
      <p:pic>
        <p:nvPicPr>
          <p:cNvPr id="8" name="Picture 7">
            <a:extLst>
              <a:ext uri="{FF2B5EF4-FFF2-40B4-BE49-F238E27FC236}">
                <a16:creationId xmlns:a16="http://schemas.microsoft.com/office/drawing/2014/main" id="{C4FF21DB-E580-4636-8EA9-DD9361AAB0BA}"/>
              </a:ext>
            </a:extLst>
          </p:cNvPr>
          <p:cNvPicPr>
            <a:picLocks noChangeAspect="1"/>
          </p:cNvPicPr>
          <p:nvPr/>
        </p:nvPicPr>
        <p:blipFill>
          <a:blip r:embed="rId5"/>
          <a:stretch>
            <a:fillRect/>
          </a:stretch>
        </p:blipFill>
        <p:spPr>
          <a:xfrm>
            <a:off x="2544561" y="4531426"/>
            <a:ext cx="4389640" cy="2326574"/>
          </a:xfrm>
          <a:prstGeom prst="rect">
            <a:avLst/>
          </a:prstGeom>
        </p:spPr>
      </p:pic>
    </p:spTree>
    <p:extLst>
      <p:ext uri="{BB962C8B-B14F-4D97-AF65-F5344CB8AC3E}">
        <p14:creationId xmlns:p14="http://schemas.microsoft.com/office/powerpoint/2010/main" val="3753222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C7DA79-5ED1-4992-86EE-9005205294D7}"/>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D12C2FC-6270-48F3-A651-685AEE04E623}"/>
              </a:ext>
            </a:extLst>
          </p:cNvPr>
          <p:cNvSpPr>
            <a:spLocks noGrp="1"/>
          </p:cNvSpPr>
          <p:nvPr>
            <p:ph sz="quarter" idx="10"/>
          </p:nvPr>
        </p:nvSpPr>
        <p:spPr/>
        <p:txBody>
          <a:bodyPr/>
          <a:lstStyle/>
          <a:p>
            <a:endParaRPr lang="en-US" dirty="0"/>
          </a:p>
        </p:txBody>
      </p:sp>
      <p:pic>
        <p:nvPicPr>
          <p:cNvPr id="6" name="Picture 5">
            <a:extLst>
              <a:ext uri="{FF2B5EF4-FFF2-40B4-BE49-F238E27FC236}">
                <a16:creationId xmlns:a16="http://schemas.microsoft.com/office/drawing/2014/main" id="{F83DA93E-CCDD-4952-8CDA-CB65DDE7BF14}"/>
              </a:ext>
            </a:extLst>
          </p:cNvPr>
          <p:cNvPicPr>
            <a:picLocks noChangeAspect="1"/>
          </p:cNvPicPr>
          <p:nvPr/>
        </p:nvPicPr>
        <p:blipFill>
          <a:blip r:embed="rId3"/>
          <a:stretch>
            <a:fillRect/>
          </a:stretch>
        </p:blipFill>
        <p:spPr>
          <a:xfrm>
            <a:off x="1226914" y="0"/>
            <a:ext cx="9738172" cy="6858000"/>
          </a:xfrm>
          <a:prstGeom prst="rect">
            <a:avLst/>
          </a:prstGeom>
        </p:spPr>
      </p:pic>
    </p:spTree>
    <p:extLst>
      <p:ext uri="{BB962C8B-B14F-4D97-AF65-F5344CB8AC3E}">
        <p14:creationId xmlns:p14="http://schemas.microsoft.com/office/powerpoint/2010/main" val="23846123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1EBC-37BB-4A97-A4B0-7A268C8B787A}"/>
              </a:ext>
            </a:extLst>
          </p:cNvPr>
          <p:cNvSpPr>
            <a:spLocks noGrp="1"/>
          </p:cNvSpPr>
          <p:nvPr>
            <p:ph type="title"/>
          </p:nvPr>
        </p:nvSpPr>
        <p:spPr/>
        <p:txBody>
          <a:bodyPr/>
          <a:lstStyle/>
          <a:p>
            <a:r>
              <a:rPr lang="en-US" dirty="0"/>
              <a:t>	Code of Conduct</a:t>
            </a:r>
          </a:p>
        </p:txBody>
      </p:sp>
      <p:sp>
        <p:nvSpPr>
          <p:cNvPr id="3" name="Content Placeholder 2">
            <a:extLst>
              <a:ext uri="{FF2B5EF4-FFF2-40B4-BE49-F238E27FC236}">
                <a16:creationId xmlns:a16="http://schemas.microsoft.com/office/drawing/2014/main" id="{08216FA0-EFE6-46E4-BCFF-555BC9EE6F90}"/>
              </a:ext>
            </a:extLst>
          </p:cNvPr>
          <p:cNvSpPr>
            <a:spLocks noGrp="1"/>
          </p:cNvSpPr>
          <p:nvPr>
            <p:ph sz="quarter" idx="10"/>
          </p:nvPr>
        </p:nvSpPr>
        <p:spPr/>
        <p:txBody>
          <a:bodyPr/>
          <a:lstStyle/>
          <a:p>
            <a:endParaRPr lang="en-US" dirty="0"/>
          </a:p>
        </p:txBody>
      </p:sp>
      <p:pic>
        <p:nvPicPr>
          <p:cNvPr id="5" name="Picture 4">
            <a:extLst>
              <a:ext uri="{FF2B5EF4-FFF2-40B4-BE49-F238E27FC236}">
                <a16:creationId xmlns:a16="http://schemas.microsoft.com/office/drawing/2014/main" id="{2DEA832C-3C7F-417C-939B-A2E084712CC9}"/>
              </a:ext>
            </a:extLst>
          </p:cNvPr>
          <p:cNvPicPr>
            <a:picLocks noChangeAspect="1"/>
          </p:cNvPicPr>
          <p:nvPr/>
        </p:nvPicPr>
        <p:blipFill>
          <a:blip r:embed="rId3"/>
          <a:stretch>
            <a:fillRect/>
          </a:stretch>
        </p:blipFill>
        <p:spPr>
          <a:xfrm>
            <a:off x="-77971" y="1321081"/>
            <a:ext cx="12291792" cy="10413700"/>
          </a:xfrm>
          <a:prstGeom prst="rect">
            <a:avLst/>
          </a:prstGeom>
        </p:spPr>
      </p:pic>
      <p:pic>
        <p:nvPicPr>
          <p:cNvPr id="6" name="Picture 5">
            <a:extLst>
              <a:ext uri="{FF2B5EF4-FFF2-40B4-BE49-F238E27FC236}">
                <a16:creationId xmlns:a16="http://schemas.microsoft.com/office/drawing/2014/main" id="{D5FB5C9C-C4A4-40BF-99C3-EBF6C85D0747}"/>
              </a:ext>
            </a:extLst>
          </p:cNvPr>
          <p:cNvPicPr>
            <a:picLocks noChangeAspect="1"/>
          </p:cNvPicPr>
          <p:nvPr/>
        </p:nvPicPr>
        <p:blipFill>
          <a:blip r:embed="rId4"/>
          <a:stretch>
            <a:fillRect/>
          </a:stretch>
        </p:blipFill>
        <p:spPr>
          <a:xfrm rot="461919">
            <a:off x="7030109" y="3472992"/>
            <a:ext cx="4399728" cy="5880683"/>
          </a:xfrm>
          <a:prstGeom prst="rect">
            <a:avLst/>
          </a:prstGeom>
          <a:effectLst>
            <a:outerShdw blurRad="50800" dist="317500" dir="2700000" algn="tl" rotWithShape="0">
              <a:prstClr val="black">
                <a:alpha val="40000"/>
              </a:prstClr>
            </a:outerShdw>
          </a:effectLst>
        </p:spPr>
      </p:pic>
    </p:spTree>
    <p:extLst>
      <p:ext uri="{BB962C8B-B14F-4D97-AF65-F5344CB8AC3E}">
        <p14:creationId xmlns:p14="http://schemas.microsoft.com/office/powerpoint/2010/main" val="1911365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BBAE43-463A-423E-BA35-3816B96BFFD2}"/>
              </a:ext>
            </a:extLst>
          </p:cNvPr>
          <p:cNvPicPr>
            <a:picLocks noChangeAspect="1"/>
          </p:cNvPicPr>
          <p:nvPr/>
        </p:nvPicPr>
        <p:blipFill>
          <a:blip r:embed="rId3"/>
          <a:stretch>
            <a:fillRect/>
          </a:stretch>
        </p:blipFill>
        <p:spPr>
          <a:xfrm>
            <a:off x="762000" y="3814762"/>
            <a:ext cx="11064254" cy="1974851"/>
          </a:xfrm>
          <a:prstGeom prst="rect">
            <a:avLst/>
          </a:prstGeom>
        </p:spPr>
      </p:pic>
      <p:sp>
        <p:nvSpPr>
          <p:cNvPr id="2" name="Title 1">
            <a:extLst>
              <a:ext uri="{FF2B5EF4-FFF2-40B4-BE49-F238E27FC236}">
                <a16:creationId xmlns:a16="http://schemas.microsoft.com/office/drawing/2014/main" id="{D8CDC9C2-F8E4-4AE1-9F9E-9EB00CD14E88}"/>
              </a:ext>
            </a:extLst>
          </p:cNvPr>
          <p:cNvSpPr>
            <a:spLocks noGrp="1"/>
          </p:cNvSpPr>
          <p:nvPr>
            <p:ph type="title"/>
          </p:nvPr>
        </p:nvSpPr>
        <p:spPr/>
        <p:txBody>
          <a:bodyPr>
            <a:normAutofit fontScale="90000"/>
          </a:bodyPr>
          <a:lstStyle/>
          <a:p>
            <a:r>
              <a:rPr lang="en-US" dirty="0"/>
              <a:t>	</a:t>
            </a:r>
            <a:br>
              <a:rPr lang="en-US" dirty="0"/>
            </a:br>
            <a:r>
              <a:rPr lang="en-US" dirty="0"/>
              <a:t>	RDCO Code of Conduct</a:t>
            </a:r>
            <a:br>
              <a:rPr lang="en-US" dirty="0"/>
            </a:br>
            <a:endParaRPr lang="en-US" dirty="0"/>
          </a:p>
        </p:txBody>
      </p:sp>
      <p:sp>
        <p:nvSpPr>
          <p:cNvPr id="3" name="Content Placeholder 2">
            <a:extLst>
              <a:ext uri="{FF2B5EF4-FFF2-40B4-BE49-F238E27FC236}">
                <a16:creationId xmlns:a16="http://schemas.microsoft.com/office/drawing/2014/main" id="{2AFB12B7-6FE0-45D9-9B4A-16D427EBE08B}"/>
              </a:ext>
            </a:extLst>
          </p:cNvPr>
          <p:cNvSpPr>
            <a:spLocks noGrp="1"/>
          </p:cNvSpPr>
          <p:nvPr>
            <p:ph sz="quarter" idx="10"/>
          </p:nvPr>
        </p:nvSpPr>
        <p:spPr>
          <a:xfrm>
            <a:off x="762000" y="3786188"/>
            <a:ext cx="10652125" cy="1646237"/>
          </a:xfrm>
        </p:spPr>
        <p:txBody>
          <a:bodyPr>
            <a:normAutofit/>
          </a:bodyPr>
          <a:lstStyle/>
          <a:p>
            <a:pPr marL="0" indent="0">
              <a:buNone/>
            </a:pPr>
            <a:r>
              <a:rPr lang="en-US" sz="2400" dirty="0">
                <a:solidFill>
                  <a:schemeClr val="tx1">
                    <a:lumMod val="50000"/>
                    <a:lumOff val="50000"/>
                  </a:schemeClr>
                </a:solidFill>
                <a:latin typeface="Arial" panose="020B0604020202020204" pitchFamily="34" charset="0"/>
                <a:cs typeface="Arial" panose="020B0604020202020204" pitchFamily="34" charset="0"/>
              </a:rPr>
              <a:t>4. </a:t>
            </a:r>
          </a:p>
        </p:txBody>
      </p:sp>
      <p:pic>
        <p:nvPicPr>
          <p:cNvPr id="4" name="Picture 3">
            <a:extLst>
              <a:ext uri="{FF2B5EF4-FFF2-40B4-BE49-F238E27FC236}">
                <a16:creationId xmlns:a16="http://schemas.microsoft.com/office/drawing/2014/main" id="{4948487A-11FA-4798-AAC6-8BCF0F7EAC97}"/>
              </a:ext>
            </a:extLst>
          </p:cNvPr>
          <p:cNvPicPr>
            <a:picLocks noChangeAspect="1"/>
          </p:cNvPicPr>
          <p:nvPr/>
        </p:nvPicPr>
        <p:blipFill>
          <a:blip r:embed="rId4"/>
          <a:stretch>
            <a:fillRect/>
          </a:stretch>
        </p:blipFill>
        <p:spPr>
          <a:xfrm>
            <a:off x="536033" y="1700212"/>
            <a:ext cx="10911853" cy="1728788"/>
          </a:xfrm>
          <a:prstGeom prst="rect">
            <a:avLst/>
          </a:prstGeom>
        </p:spPr>
      </p:pic>
    </p:spTree>
    <p:extLst>
      <p:ext uri="{BB962C8B-B14F-4D97-AF65-F5344CB8AC3E}">
        <p14:creationId xmlns:p14="http://schemas.microsoft.com/office/powerpoint/2010/main" val="4257743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6149-5F78-4471-BBC7-E862FD8B4879}"/>
              </a:ext>
            </a:extLst>
          </p:cNvPr>
          <p:cNvSpPr>
            <a:spLocks noGrp="1"/>
          </p:cNvSpPr>
          <p:nvPr>
            <p:ph type="title"/>
          </p:nvPr>
        </p:nvSpPr>
        <p:spPr/>
        <p:txBody>
          <a:bodyPr>
            <a:normAutofit fontScale="90000"/>
          </a:bodyPr>
          <a:lstStyle/>
          <a:p>
            <a:r>
              <a:rPr lang="en-US" dirty="0"/>
              <a:t/>
            </a:r>
            <a:br>
              <a:rPr lang="en-US" dirty="0"/>
            </a:br>
            <a:r>
              <a:rPr lang="en-US" dirty="0"/>
              <a:t>	City of Kamloops </a:t>
            </a:r>
            <a:br>
              <a:rPr lang="en-US" dirty="0"/>
            </a:br>
            <a:r>
              <a:rPr lang="en-US" dirty="0"/>
              <a:t>	Mayor Christian’s Council Priorities</a:t>
            </a:r>
            <a:br>
              <a:rPr lang="en-US" dirty="0"/>
            </a:br>
            <a:endParaRPr lang="en-US" dirty="0"/>
          </a:p>
        </p:txBody>
      </p:sp>
      <p:pic>
        <p:nvPicPr>
          <p:cNvPr id="4" name="Picture 3">
            <a:extLst>
              <a:ext uri="{FF2B5EF4-FFF2-40B4-BE49-F238E27FC236}">
                <a16:creationId xmlns:a16="http://schemas.microsoft.com/office/drawing/2014/main" id="{309F1398-A30B-4AD0-9FAB-49A25D462813}"/>
              </a:ext>
            </a:extLst>
          </p:cNvPr>
          <p:cNvPicPr>
            <a:picLocks noChangeAspect="1"/>
          </p:cNvPicPr>
          <p:nvPr/>
        </p:nvPicPr>
        <p:blipFill>
          <a:blip r:embed="rId3"/>
          <a:stretch>
            <a:fillRect/>
          </a:stretch>
        </p:blipFill>
        <p:spPr>
          <a:xfrm>
            <a:off x="304800" y="2494617"/>
            <a:ext cx="11717806" cy="2839383"/>
          </a:xfrm>
          <a:prstGeom prst="rect">
            <a:avLst/>
          </a:prstGeom>
        </p:spPr>
      </p:pic>
    </p:spTree>
    <p:extLst>
      <p:ext uri="{BB962C8B-B14F-4D97-AF65-F5344CB8AC3E}">
        <p14:creationId xmlns:p14="http://schemas.microsoft.com/office/powerpoint/2010/main" val="26778467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18A4-602E-4C0D-A77C-FA6B41DD5E1B}"/>
              </a:ext>
            </a:extLst>
          </p:cNvPr>
          <p:cNvSpPr>
            <a:spLocks noGrp="1"/>
          </p:cNvSpPr>
          <p:nvPr>
            <p:ph type="title"/>
          </p:nvPr>
        </p:nvSpPr>
        <p:spPr/>
        <p:txBody>
          <a:bodyPr/>
          <a:lstStyle/>
          <a:p>
            <a:r>
              <a:rPr lang="en-US" dirty="0"/>
              <a:t>	The basics</a:t>
            </a:r>
          </a:p>
        </p:txBody>
      </p:sp>
      <p:sp>
        <p:nvSpPr>
          <p:cNvPr id="3" name="Content Placeholder 2">
            <a:extLst>
              <a:ext uri="{FF2B5EF4-FFF2-40B4-BE49-F238E27FC236}">
                <a16:creationId xmlns:a16="http://schemas.microsoft.com/office/drawing/2014/main" id="{CA525E5B-77A7-4999-9D70-305C99C4E7F0}"/>
              </a:ext>
            </a:extLst>
          </p:cNvPr>
          <p:cNvSpPr>
            <a:spLocks noGrp="1"/>
          </p:cNvSpPr>
          <p:nvPr>
            <p:ph sz="quarter" idx="10"/>
          </p:nvPr>
        </p:nvSpPr>
        <p:spPr/>
        <p:txBody>
          <a:bodyPr/>
          <a:lstStyle/>
          <a:p>
            <a:r>
              <a:rPr lang="en-US" dirty="0"/>
              <a:t>Who speaks and when</a:t>
            </a:r>
          </a:p>
          <a:p>
            <a:r>
              <a:rPr lang="en-US" dirty="0"/>
              <a:t>What to share &amp; when</a:t>
            </a:r>
          </a:p>
          <a:p>
            <a:r>
              <a:rPr lang="en-US" dirty="0"/>
              <a:t>Represent own opinion</a:t>
            </a:r>
          </a:p>
          <a:p>
            <a:r>
              <a:rPr lang="en-US" dirty="0"/>
              <a:t>No surprise rule</a:t>
            </a:r>
          </a:p>
          <a:p>
            <a:endParaRPr lang="en-US" dirty="0"/>
          </a:p>
          <a:p>
            <a:endParaRPr lang="en-US" dirty="0"/>
          </a:p>
          <a:p>
            <a:endParaRPr lang="en-US" dirty="0"/>
          </a:p>
        </p:txBody>
      </p:sp>
      <p:pic>
        <p:nvPicPr>
          <p:cNvPr id="6" name="Picture 5" descr="A close up of a logo&#10;&#10;Description automatically generated">
            <a:extLst>
              <a:ext uri="{FF2B5EF4-FFF2-40B4-BE49-F238E27FC236}">
                <a16:creationId xmlns:a16="http://schemas.microsoft.com/office/drawing/2014/main" id="{B971A6D7-EE5D-4724-9217-AC246CFF6AB0}"/>
              </a:ext>
            </a:extLst>
          </p:cNvPr>
          <p:cNvPicPr>
            <a:picLocks noChangeAspect="1"/>
          </p:cNvPicPr>
          <p:nvPr/>
        </p:nvPicPr>
        <p:blipFill rotWithShape="1">
          <a:blip r:embed="rId3">
            <a:extLst>
              <a:ext uri="{28A0092B-C50C-407E-A947-70E740481C1C}">
                <a14:useLocalDpi xmlns:a14="http://schemas.microsoft.com/office/drawing/2010/main" val="0"/>
              </a:ext>
            </a:extLst>
          </a:blip>
          <a:srcRect l="16315" t="17003" r="15907" b="16148"/>
          <a:stretch/>
        </p:blipFill>
        <p:spPr>
          <a:xfrm>
            <a:off x="7162800" y="1828799"/>
            <a:ext cx="4648200" cy="4584535"/>
          </a:xfrm>
          <a:prstGeom prst="rect">
            <a:avLst/>
          </a:prstGeom>
        </p:spPr>
      </p:pic>
    </p:spTree>
    <p:extLst>
      <p:ext uri="{BB962C8B-B14F-4D97-AF65-F5344CB8AC3E}">
        <p14:creationId xmlns:p14="http://schemas.microsoft.com/office/powerpoint/2010/main" val="8459207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id="{01EDE55C-FACD-436E-9D29-5612A569E8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4815417" y="1325563"/>
            <a:ext cx="7376583" cy="5532437"/>
          </a:xfrm>
          <a:prstGeom prst="rect">
            <a:avLst/>
          </a:prstGeom>
        </p:spPr>
      </p:pic>
      <p:sp>
        <p:nvSpPr>
          <p:cNvPr id="2" name="Title 1">
            <a:extLst>
              <a:ext uri="{FF2B5EF4-FFF2-40B4-BE49-F238E27FC236}">
                <a16:creationId xmlns:a16="http://schemas.microsoft.com/office/drawing/2014/main" id="{CB512920-F1D8-4E4F-9C04-1E290EB4A084}"/>
              </a:ext>
            </a:extLst>
          </p:cNvPr>
          <p:cNvSpPr>
            <a:spLocks noGrp="1"/>
          </p:cNvSpPr>
          <p:nvPr>
            <p:ph type="title"/>
          </p:nvPr>
        </p:nvSpPr>
        <p:spPr/>
        <p:txBody>
          <a:bodyPr/>
          <a:lstStyle/>
          <a:p>
            <a:r>
              <a:rPr lang="en-US" dirty="0"/>
              <a:t>	Create together</a:t>
            </a:r>
          </a:p>
        </p:txBody>
      </p:sp>
      <p:sp>
        <p:nvSpPr>
          <p:cNvPr id="3" name="Content Placeholder 2">
            <a:extLst>
              <a:ext uri="{FF2B5EF4-FFF2-40B4-BE49-F238E27FC236}">
                <a16:creationId xmlns:a16="http://schemas.microsoft.com/office/drawing/2014/main" id="{E7D60CE0-8A7F-4013-9A3D-2A1FDC60B0C1}"/>
              </a:ext>
            </a:extLst>
          </p:cNvPr>
          <p:cNvSpPr>
            <a:spLocks noGrp="1"/>
          </p:cNvSpPr>
          <p:nvPr>
            <p:ph sz="quarter" idx="10"/>
          </p:nvPr>
        </p:nvSpPr>
        <p:spPr>
          <a:xfrm>
            <a:off x="741863" y="1632285"/>
            <a:ext cx="4287337" cy="4781049"/>
          </a:xfrm>
        </p:spPr>
        <p:txBody>
          <a:bodyPr/>
          <a:lstStyle/>
          <a:p>
            <a:r>
              <a:rPr lang="en-US" dirty="0"/>
              <a:t>Check-ins </a:t>
            </a:r>
          </a:p>
          <a:p>
            <a:r>
              <a:rPr lang="en-US" dirty="0"/>
              <a:t>Team building </a:t>
            </a:r>
          </a:p>
          <a:p>
            <a:r>
              <a:rPr lang="en-US" dirty="0"/>
              <a:t>In camera meetings</a:t>
            </a:r>
          </a:p>
          <a:p>
            <a:r>
              <a:rPr lang="en-US" dirty="0"/>
              <a:t>Workshops &amp;training</a:t>
            </a:r>
          </a:p>
        </p:txBody>
      </p:sp>
    </p:spTree>
    <p:extLst>
      <p:ext uri="{BB962C8B-B14F-4D97-AF65-F5344CB8AC3E}">
        <p14:creationId xmlns:p14="http://schemas.microsoft.com/office/powerpoint/2010/main" val="9898982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5336C6-BB44-4DD5-82E0-3EBBD567A4FF}"/>
              </a:ext>
            </a:extLst>
          </p:cNvPr>
          <p:cNvSpPr>
            <a:spLocks noGrp="1"/>
          </p:cNvSpPr>
          <p:nvPr>
            <p:ph type="title"/>
          </p:nvPr>
        </p:nvSpPr>
        <p:spPr>
          <a:xfrm>
            <a:off x="457200" y="2743200"/>
            <a:ext cx="5105400" cy="1371600"/>
          </a:xfrm>
        </p:spPr>
        <p:txBody>
          <a:bodyPr>
            <a:noAutofit/>
          </a:bodyPr>
          <a:lstStyle/>
          <a:p>
            <a:r>
              <a:rPr lang="en-US" dirty="0"/>
              <a:t>Be consistent</a:t>
            </a:r>
          </a:p>
        </p:txBody>
      </p:sp>
      <p:pic>
        <p:nvPicPr>
          <p:cNvPr id="4" name="Picture 3" descr="A close up of a logo&#10;&#10;Description automatically generated">
            <a:extLst>
              <a:ext uri="{FF2B5EF4-FFF2-40B4-BE49-F238E27FC236}">
                <a16:creationId xmlns:a16="http://schemas.microsoft.com/office/drawing/2014/main" id="{A14E9556-E87A-433A-871A-2C8D5B9D4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304800"/>
            <a:ext cx="6858000" cy="6858000"/>
          </a:xfrm>
          <a:prstGeom prst="rect">
            <a:avLst/>
          </a:prstGeom>
        </p:spPr>
      </p:pic>
      <p:sp>
        <p:nvSpPr>
          <p:cNvPr id="5" name="TextBox 4">
            <a:extLst>
              <a:ext uri="{FF2B5EF4-FFF2-40B4-BE49-F238E27FC236}">
                <a16:creationId xmlns:a16="http://schemas.microsoft.com/office/drawing/2014/main" id="{69FD81E2-E908-4149-BC4F-5FA19CE493CC}"/>
              </a:ext>
            </a:extLst>
          </p:cNvPr>
          <p:cNvSpPr txBox="1"/>
          <p:nvPr/>
        </p:nvSpPr>
        <p:spPr>
          <a:xfrm>
            <a:off x="381000" y="1600200"/>
            <a:ext cx="2209800" cy="1446550"/>
          </a:xfrm>
          <a:prstGeom prst="rect">
            <a:avLst/>
          </a:prstGeom>
          <a:noFill/>
        </p:spPr>
        <p:txBody>
          <a:bodyPr wrap="square" rtlCol="0">
            <a:spAutoFit/>
          </a:bodyPr>
          <a:lstStyle/>
          <a:p>
            <a:r>
              <a:rPr lang="en-US" sz="8800" dirty="0">
                <a:solidFill>
                  <a:schemeClr val="bg1"/>
                </a:solidFill>
                <a:latin typeface="Arial Black" panose="020B0A04020102020204" pitchFamily="34" charset="0"/>
              </a:rPr>
              <a:t>3</a:t>
            </a:r>
          </a:p>
        </p:txBody>
      </p:sp>
    </p:spTree>
    <p:extLst>
      <p:ext uri="{BB962C8B-B14F-4D97-AF65-F5344CB8AC3E}">
        <p14:creationId xmlns:p14="http://schemas.microsoft.com/office/powerpoint/2010/main" val="24331624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A48E8F-3AEE-470F-9D48-6373D055178C}"/>
              </a:ext>
            </a:extLst>
          </p:cNvPr>
          <p:cNvSpPr>
            <a:spLocks noGrp="1"/>
          </p:cNvSpPr>
          <p:nvPr>
            <p:ph type="title"/>
          </p:nvPr>
        </p:nvSpPr>
        <p:spPr/>
        <p:txBody>
          <a:bodyPr/>
          <a:lstStyle/>
          <a:p>
            <a:r>
              <a:rPr lang="en-US" dirty="0"/>
              <a:t>	On the same page</a:t>
            </a:r>
          </a:p>
        </p:txBody>
      </p:sp>
      <p:sp>
        <p:nvSpPr>
          <p:cNvPr id="5" name="Content Placeholder 4">
            <a:extLst>
              <a:ext uri="{FF2B5EF4-FFF2-40B4-BE49-F238E27FC236}">
                <a16:creationId xmlns:a16="http://schemas.microsoft.com/office/drawing/2014/main" id="{2F98BC47-8702-4EDE-AB41-B021566B5D74}"/>
              </a:ext>
            </a:extLst>
          </p:cNvPr>
          <p:cNvSpPr>
            <a:spLocks noGrp="1"/>
          </p:cNvSpPr>
          <p:nvPr>
            <p:ph sz="quarter" idx="10"/>
          </p:nvPr>
        </p:nvSpPr>
        <p:spPr/>
        <p:txBody>
          <a:bodyPr/>
          <a:lstStyle/>
          <a:p>
            <a:r>
              <a:rPr lang="en-US" dirty="0"/>
              <a:t>Key messages</a:t>
            </a:r>
          </a:p>
          <a:p>
            <a:r>
              <a:rPr lang="en-US" dirty="0"/>
              <a:t>Talking points</a:t>
            </a:r>
          </a:p>
          <a:p>
            <a:r>
              <a:rPr lang="en-US" dirty="0"/>
              <a:t>Project updates</a:t>
            </a:r>
          </a:p>
          <a:p>
            <a:r>
              <a:rPr lang="en-US" dirty="0"/>
              <a:t>FAQs</a:t>
            </a:r>
          </a:p>
          <a:p>
            <a:r>
              <a:rPr lang="en-US" dirty="0"/>
              <a:t>Urgent emails</a:t>
            </a:r>
          </a:p>
        </p:txBody>
      </p:sp>
      <p:pic>
        <p:nvPicPr>
          <p:cNvPr id="6" name="Picture 5" descr="A close up of a sign&#10;&#10;Description automatically generated">
            <a:extLst>
              <a:ext uri="{FF2B5EF4-FFF2-40B4-BE49-F238E27FC236}">
                <a16:creationId xmlns:a16="http://schemas.microsoft.com/office/drawing/2014/main" id="{841B5E6E-6C88-4DE8-977E-7F9B4B8C0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690855"/>
            <a:ext cx="6858000" cy="6858000"/>
          </a:xfrm>
          <a:prstGeom prst="rect">
            <a:avLst/>
          </a:prstGeom>
        </p:spPr>
      </p:pic>
    </p:spTree>
    <p:extLst>
      <p:ext uri="{BB962C8B-B14F-4D97-AF65-F5344CB8AC3E}">
        <p14:creationId xmlns:p14="http://schemas.microsoft.com/office/powerpoint/2010/main" val="25044658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D51227-D70B-4701-9EFA-2D4D11B8B3C2}"/>
              </a:ext>
            </a:extLst>
          </p:cNvPr>
          <p:cNvSpPr>
            <a:spLocks noGrp="1"/>
          </p:cNvSpPr>
          <p:nvPr>
            <p:ph type="body" sz="half" idx="1"/>
          </p:nvPr>
        </p:nvSpPr>
        <p:spPr>
          <a:solidFill>
            <a:schemeClr val="bg1"/>
          </a:solidFill>
        </p:spPr>
        <p:txBody>
          <a:bodyPr/>
          <a:lstStyle/>
          <a:p>
            <a:pPr marL="0" indent="0">
              <a:buNone/>
            </a:pPr>
            <a:endParaRPr lang="en-US" dirty="0">
              <a:latin typeface="Arial Black" panose="020B0A04020102020204" pitchFamily="34" charset="0"/>
            </a:endParaRPr>
          </a:p>
        </p:txBody>
      </p:sp>
      <p:sp>
        <p:nvSpPr>
          <p:cNvPr id="3" name="Title 2">
            <a:extLst>
              <a:ext uri="{FF2B5EF4-FFF2-40B4-BE49-F238E27FC236}">
                <a16:creationId xmlns:a16="http://schemas.microsoft.com/office/drawing/2014/main" id="{6579712D-6044-47ED-875D-40E1B635B66F}"/>
              </a:ext>
            </a:extLst>
          </p:cNvPr>
          <p:cNvSpPr>
            <a:spLocks noGrp="1"/>
          </p:cNvSpPr>
          <p:nvPr>
            <p:ph type="title"/>
          </p:nvPr>
        </p:nvSpPr>
        <p:spPr>
          <a:xfrm>
            <a:off x="508000" y="3086100"/>
            <a:ext cx="3962400" cy="1371600"/>
          </a:xfrm>
        </p:spPr>
        <p:txBody>
          <a:bodyPr/>
          <a:lstStyle/>
          <a:p>
            <a:r>
              <a:rPr lang="en-US" dirty="0">
                <a:latin typeface="Arial Black" panose="020B0A04020102020204" pitchFamily="34" charset="0"/>
              </a:rPr>
              <a:t>Spread the word</a:t>
            </a:r>
          </a:p>
        </p:txBody>
      </p:sp>
      <p:pic>
        <p:nvPicPr>
          <p:cNvPr id="5" name="Picture 4" descr="A close up of a logo&#10;&#10;Description automatically generated">
            <a:extLst>
              <a:ext uri="{FF2B5EF4-FFF2-40B4-BE49-F238E27FC236}">
                <a16:creationId xmlns:a16="http://schemas.microsoft.com/office/drawing/2014/main" id="{51C31832-8BEE-457B-A378-84F123EF7C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1900" y="1905000"/>
            <a:ext cx="3733800" cy="3733800"/>
          </a:xfrm>
          <a:prstGeom prst="rect">
            <a:avLst/>
          </a:prstGeom>
        </p:spPr>
      </p:pic>
      <p:sp>
        <p:nvSpPr>
          <p:cNvPr id="6" name="TextBox 5">
            <a:extLst>
              <a:ext uri="{FF2B5EF4-FFF2-40B4-BE49-F238E27FC236}">
                <a16:creationId xmlns:a16="http://schemas.microsoft.com/office/drawing/2014/main" id="{C715BBAA-AE29-48AD-9B13-E59E028C96C2}"/>
              </a:ext>
            </a:extLst>
          </p:cNvPr>
          <p:cNvSpPr txBox="1"/>
          <p:nvPr/>
        </p:nvSpPr>
        <p:spPr>
          <a:xfrm>
            <a:off x="471184" y="1639550"/>
            <a:ext cx="2209800" cy="1446550"/>
          </a:xfrm>
          <a:prstGeom prst="rect">
            <a:avLst/>
          </a:prstGeom>
          <a:noFill/>
        </p:spPr>
        <p:txBody>
          <a:bodyPr wrap="square" rtlCol="0">
            <a:spAutoFit/>
          </a:bodyPr>
          <a:lstStyle/>
          <a:p>
            <a:r>
              <a:rPr lang="en-US" sz="8800" dirty="0">
                <a:solidFill>
                  <a:schemeClr val="bg1"/>
                </a:solidFill>
                <a:latin typeface="Arial Black" panose="020B0A04020102020204" pitchFamily="34" charset="0"/>
              </a:rPr>
              <a:t>4</a:t>
            </a:r>
          </a:p>
        </p:txBody>
      </p:sp>
    </p:spTree>
    <p:extLst>
      <p:ext uri="{BB962C8B-B14F-4D97-AF65-F5344CB8AC3E}">
        <p14:creationId xmlns:p14="http://schemas.microsoft.com/office/powerpoint/2010/main" val="13485333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265C64-91C5-4DE7-B66D-AF62388E163C}"/>
              </a:ext>
            </a:extLst>
          </p:cNvPr>
          <p:cNvSpPr>
            <a:spLocks noGrp="1"/>
          </p:cNvSpPr>
          <p:nvPr>
            <p:ph type="title"/>
          </p:nvPr>
        </p:nvSpPr>
        <p:spPr>
          <a:xfrm>
            <a:off x="2555631" y="1905000"/>
            <a:ext cx="7080738" cy="3974124"/>
          </a:xfrm>
        </p:spPr>
        <p:txBody>
          <a:bodyPr vert="horz" lIns="91440" tIns="45720" rIns="91440" bIns="45720" rtlCol="0" anchor="ctr">
            <a:normAutofit/>
          </a:bodyPr>
          <a:lstStyle/>
          <a:p>
            <a:pPr algn="ctr"/>
            <a:r>
              <a:rPr lang="en-US" b="1" dirty="0">
                <a:solidFill>
                  <a:schemeClr val="accent5">
                    <a:lumMod val="50000"/>
                  </a:schemeClr>
                </a:solidFill>
                <a:latin typeface="+mn-lt"/>
              </a:rPr>
              <a:t>If your people aren’t being informed by you, </a:t>
            </a:r>
            <a:br>
              <a:rPr lang="en-US" b="1" dirty="0">
                <a:solidFill>
                  <a:schemeClr val="accent5">
                    <a:lumMod val="50000"/>
                  </a:schemeClr>
                </a:solidFill>
                <a:latin typeface="+mn-lt"/>
              </a:rPr>
            </a:br>
            <a:r>
              <a:rPr lang="en-US" b="1" dirty="0">
                <a:solidFill>
                  <a:schemeClr val="accent5">
                    <a:lumMod val="50000"/>
                  </a:schemeClr>
                </a:solidFill>
                <a:latin typeface="+mn-lt"/>
              </a:rPr>
              <a:t>there’s a good chance they’ll be misinformed by others.</a:t>
            </a:r>
            <a:r>
              <a:rPr lang="en-US" sz="3600" b="1" dirty="0">
                <a:solidFill>
                  <a:schemeClr val="accent5">
                    <a:lumMod val="50000"/>
                  </a:schemeClr>
                </a:solidFill>
                <a:latin typeface="+mn-lt"/>
              </a:rPr>
              <a:t/>
            </a:r>
            <a:br>
              <a:rPr lang="en-US" sz="3600" b="1" dirty="0">
                <a:solidFill>
                  <a:schemeClr val="accent5">
                    <a:lumMod val="50000"/>
                  </a:schemeClr>
                </a:solidFill>
                <a:latin typeface="+mn-lt"/>
              </a:rPr>
            </a:br>
            <a:r>
              <a:rPr lang="en-US" sz="3600" b="1" dirty="0">
                <a:solidFill>
                  <a:schemeClr val="accent5">
                    <a:lumMod val="50000"/>
                  </a:schemeClr>
                </a:solidFill>
                <a:latin typeface="+mn-lt"/>
              </a:rPr>
              <a:t>- Patty McCord</a:t>
            </a:r>
            <a:r>
              <a:rPr lang="en-US" sz="4200" b="1" dirty="0">
                <a:solidFill>
                  <a:schemeClr val="accent5">
                    <a:lumMod val="50000"/>
                  </a:schemeClr>
                </a:solidFill>
                <a:latin typeface="+mn-lt"/>
              </a:rPr>
              <a:t/>
            </a:r>
            <a:br>
              <a:rPr lang="en-US" sz="4200" b="1" dirty="0">
                <a:solidFill>
                  <a:schemeClr val="accent5">
                    <a:lumMod val="50000"/>
                  </a:schemeClr>
                </a:solidFill>
                <a:latin typeface="+mn-lt"/>
              </a:rPr>
            </a:br>
            <a:endParaRPr lang="en-US" sz="4200" b="1" i="1" dirty="0">
              <a:solidFill>
                <a:schemeClr val="accent5">
                  <a:lumMod val="50000"/>
                </a:schemeClr>
              </a:solidFill>
              <a:latin typeface="+mn-lt"/>
            </a:endParaRPr>
          </a:p>
        </p:txBody>
      </p:sp>
    </p:spTree>
    <p:extLst>
      <p:ext uri="{BB962C8B-B14F-4D97-AF65-F5344CB8AC3E}">
        <p14:creationId xmlns:p14="http://schemas.microsoft.com/office/powerpoint/2010/main" val="5301823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7ECA45-B128-4B22-8B20-62BED4833394}"/>
              </a:ext>
            </a:extLst>
          </p:cNvPr>
          <p:cNvPicPr>
            <a:picLocks noChangeAspect="1"/>
          </p:cNvPicPr>
          <p:nvPr/>
        </p:nvPicPr>
        <p:blipFill>
          <a:blip r:embed="rId2"/>
          <a:stretch>
            <a:fillRect/>
          </a:stretch>
        </p:blipFill>
        <p:spPr>
          <a:xfrm>
            <a:off x="1600200" y="1325563"/>
            <a:ext cx="8686800" cy="6080760"/>
          </a:xfrm>
          <a:prstGeom prst="rect">
            <a:avLst/>
          </a:prstGeom>
        </p:spPr>
      </p:pic>
      <p:sp>
        <p:nvSpPr>
          <p:cNvPr id="6" name="Title 5">
            <a:extLst>
              <a:ext uri="{FF2B5EF4-FFF2-40B4-BE49-F238E27FC236}">
                <a16:creationId xmlns:a16="http://schemas.microsoft.com/office/drawing/2014/main" id="{7D3006A5-88E0-4880-B795-285D4E236AE3}"/>
              </a:ext>
            </a:extLst>
          </p:cNvPr>
          <p:cNvSpPr>
            <a:spLocks noGrp="1"/>
          </p:cNvSpPr>
          <p:nvPr>
            <p:ph type="title"/>
          </p:nvPr>
        </p:nvSpPr>
        <p:spPr/>
        <p:txBody>
          <a:bodyPr>
            <a:normAutofit/>
          </a:bodyPr>
          <a:lstStyle/>
          <a:p>
            <a:r>
              <a:rPr lang="en-US" dirty="0"/>
              <a:t>	Media: Earned and paid</a:t>
            </a:r>
          </a:p>
        </p:txBody>
      </p:sp>
    </p:spTree>
    <p:extLst>
      <p:ext uri="{BB962C8B-B14F-4D97-AF65-F5344CB8AC3E}">
        <p14:creationId xmlns:p14="http://schemas.microsoft.com/office/powerpoint/2010/main" val="795947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37969-FF9E-4E03-91FF-22A4CF91D3DF}"/>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B0040009-AFB3-4E02-A82A-4BAF6DCE2E12}"/>
              </a:ext>
            </a:extLst>
          </p:cNvPr>
          <p:cNvPicPr>
            <a:picLocks noChangeAspect="1"/>
          </p:cNvPicPr>
          <p:nvPr/>
        </p:nvPicPr>
        <p:blipFill>
          <a:blip r:embed="rId3"/>
          <a:stretch>
            <a:fillRect/>
          </a:stretch>
        </p:blipFill>
        <p:spPr>
          <a:xfrm>
            <a:off x="510876" y="2743200"/>
            <a:ext cx="11170248" cy="1876425"/>
          </a:xfrm>
          <a:prstGeom prst="rect">
            <a:avLst/>
          </a:prstGeom>
        </p:spPr>
      </p:pic>
    </p:spTree>
    <p:extLst>
      <p:ext uri="{BB962C8B-B14F-4D97-AF65-F5344CB8AC3E}">
        <p14:creationId xmlns:p14="http://schemas.microsoft.com/office/powerpoint/2010/main" val="37494076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252C19-5E0A-4C11-A84F-3ACD1F737324}"/>
              </a:ext>
            </a:extLst>
          </p:cNvPr>
          <p:cNvPicPr>
            <a:picLocks noChangeAspect="1"/>
          </p:cNvPicPr>
          <p:nvPr/>
        </p:nvPicPr>
        <p:blipFill rotWithShape="1">
          <a:blip r:embed="rId2"/>
          <a:srcRect t="1976"/>
          <a:stretch/>
        </p:blipFill>
        <p:spPr>
          <a:xfrm>
            <a:off x="6629400" y="1325563"/>
            <a:ext cx="5591175" cy="5275262"/>
          </a:xfrm>
          <a:prstGeom prst="rect">
            <a:avLst/>
          </a:prstGeom>
        </p:spPr>
      </p:pic>
      <p:sp>
        <p:nvSpPr>
          <p:cNvPr id="6" name="Title 5">
            <a:extLst>
              <a:ext uri="{FF2B5EF4-FFF2-40B4-BE49-F238E27FC236}">
                <a16:creationId xmlns:a16="http://schemas.microsoft.com/office/drawing/2014/main" id="{956FFA91-3F93-4DDE-9D09-FAA2A7B01E3C}"/>
              </a:ext>
            </a:extLst>
          </p:cNvPr>
          <p:cNvSpPr>
            <a:spLocks noGrp="1"/>
          </p:cNvSpPr>
          <p:nvPr>
            <p:ph type="title"/>
          </p:nvPr>
        </p:nvSpPr>
        <p:spPr/>
        <p:txBody>
          <a:bodyPr/>
          <a:lstStyle/>
          <a:p>
            <a:r>
              <a:rPr lang="en-US" dirty="0"/>
              <a:t>	Print &amp; collateral</a:t>
            </a:r>
          </a:p>
        </p:txBody>
      </p:sp>
      <p:sp>
        <p:nvSpPr>
          <p:cNvPr id="7" name="Content Placeholder 6">
            <a:extLst>
              <a:ext uri="{FF2B5EF4-FFF2-40B4-BE49-F238E27FC236}">
                <a16:creationId xmlns:a16="http://schemas.microsoft.com/office/drawing/2014/main" id="{EBF07119-03F8-418C-834F-C43952219B1F}"/>
              </a:ext>
            </a:extLst>
          </p:cNvPr>
          <p:cNvSpPr>
            <a:spLocks noGrp="1"/>
          </p:cNvSpPr>
          <p:nvPr>
            <p:ph sz="quarter" idx="10"/>
          </p:nvPr>
        </p:nvSpPr>
        <p:spPr>
          <a:xfrm>
            <a:off x="762000" y="2613026"/>
            <a:ext cx="6192337" cy="2177715"/>
          </a:xfrm>
        </p:spPr>
        <p:txBody>
          <a:bodyPr/>
          <a:lstStyle/>
          <a:p>
            <a:r>
              <a:rPr lang="en-US" dirty="0"/>
              <a:t>Minutes</a:t>
            </a:r>
          </a:p>
          <a:p>
            <a:r>
              <a:rPr lang="en-US" dirty="0"/>
              <a:t>Council/Board Highlights</a:t>
            </a:r>
          </a:p>
          <a:p>
            <a:r>
              <a:rPr lang="en-US" dirty="0"/>
              <a:t>Newsletters</a:t>
            </a:r>
          </a:p>
        </p:txBody>
      </p:sp>
    </p:spTree>
    <p:extLst>
      <p:ext uri="{BB962C8B-B14F-4D97-AF65-F5344CB8AC3E}">
        <p14:creationId xmlns:p14="http://schemas.microsoft.com/office/powerpoint/2010/main" val="29127902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7479C3-9ECA-4D0F-880B-4C03E29ED78B}"/>
              </a:ext>
            </a:extLst>
          </p:cNvPr>
          <p:cNvSpPr>
            <a:spLocks noGrp="1"/>
          </p:cNvSpPr>
          <p:nvPr>
            <p:ph type="title"/>
          </p:nvPr>
        </p:nvSpPr>
        <p:spPr/>
        <p:txBody>
          <a:bodyPr/>
          <a:lstStyle/>
          <a:p>
            <a:r>
              <a:rPr lang="en-US" dirty="0"/>
              <a:t>	In person</a:t>
            </a:r>
          </a:p>
        </p:txBody>
      </p:sp>
      <p:sp>
        <p:nvSpPr>
          <p:cNvPr id="5" name="Content Placeholder 4">
            <a:extLst>
              <a:ext uri="{FF2B5EF4-FFF2-40B4-BE49-F238E27FC236}">
                <a16:creationId xmlns:a16="http://schemas.microsoft.com/office/drawing/2014/main" id="{31723E95-8359-44CF-A0CC-BF29076CA639}"/>
              </a:ext>
            </a:extLst>
          </p:cNvPr>
          <p:cNvSpPr>
            <a:spLocks noGrp="1"/>
          </p:cNvSpPr>
          <p:nvPr>
            <p:ph sz="quarter" idx="10"/>
          </p:nvPr>
        </p:nvSpPr>
        <p:spPr>
          <a:xfrm>
            <a:off x="741863" y="1632285"/>
            <a:ext cx="3220537" cy="4781049"/>
          </a:xfrm>
        </p:spPr>
        <p:txBody>
          <a:bodyPr>
            <a:normAutofit/>
          </a:bodyPr>
          <a:lstStyle/>
          <a:p>
            <a:r>
              <a:rPr lang="en-US" dirty="0"/>
              <a:t>Coffee with the Mayor </a:t>
            </a:r>
          </a:p>
          <a:p>
            <a:pPr marL="0" indent="0">
              <a:buNone/>
            </a:pPr>
            <a:endParaRPr lang="en-US" dirty="0"/>
          </a:p>
          <a:p>
            <a:pPr marL="0" indent="0">
              <a:buNone/>
            </a:pPr>
            <a:endParaRPr lang="en-US" dirty="0"/>
          </a:p>
          <a:p>
            <a:pPr marL="0" indent="0">
              <a:buNone/>
            </a:pPr>
            <a:r>
              <a:rPr lang="en-US" sz="2000" dirty="0"/>
              <a:t>~ Mayor Christine Fraser, Township of Spallumcheen</a:t>
            </a:r>
          </a:p>
        </p:txBody>
      </p:sp>
      <p:pic>
        <p:nvPicPr>
          <p:cNvPr id="2" name="Picture 1">
            <a:extLst>
              <a:ext uri="{FF2B5EF4-FFF2-40B4-BE49-F238E27FC236}">
                <a16:creationId xmlns:a16="http://schemas.microsoft.com/office/drawing/2014/main" id="{E36DB4F5-8F47-41E5-8309-FF5A5A4FA171}"/>
              </a:ext>
            </a:extLst>
          </p:cNvPr>
          <p:cNvPicPr>
            <a:picLocks noChangeAspect="1"/>
          </p:cNvPicPr>
          <p:nvPr/>
        </p:nvPicPr>
        <p:blipFill>
          <a:blip r:embed="rId2"/>
          <a:stretch>
            <a:fillRect/>
          </a:stretch>
        </p:blipFill>
        <p:spPr>
          <a:xfrm>
            <a:off x="4624137" y="1325563"/>
            <a:ext cx="7591926" cy="5564780"/>
          </a:xfrm>
          <a:prstGeom prst="rect">
            <a:avLst/>
          </a:prstGeom>
        </p:spPr>
      </p:pic>
    </p:spTree>
    <p:extLst>
      <p:ext uri="{BB962C8B-B14F-4D97-AF65-F5344CB8AC3E}">
        <p14:creationId xmlns:p14="http://schemas.microsoft.com/office/powerpoint/2010/main" val="15272238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1E58-91E2-4F71-B52A-3AD8FCA414D1}"/>
              </a:ext>
            </a:extLst>
          </p:cNvPr>
          <p:cNvSpPr>
            <a:spLocks noGrp="1"/>
          </p:cNvSpPr>
          <p:nvPr>
            <p:ph type="title"/>
          </p:nvPr>
        </p:nvSpPr>
        <p:spPr/>
        <p:txBody>
          <a:bodyPr/>
          <a:lstStyle/>
          <a:p>
            <a:r>
              <a:rPr lang="en-US" dirty="0"/>
              <a:t>	In person	</a:t>
            </a:r>
          </a:p>
        </p:txBody>
      </p:sp>
      <p:sp>
        <p:nvSpPr>
          <p:cNvPr id="3" name="Content Placeholder 2">
            <a:extLst>
              <a:ext uri="{FF2B5EF4-FFF2-40B4-BE49-F238E27FC236}">
                <a16:creationId xmlns:a16="http://schemas.microsoft.com/office/drawing/2014/main" id="{B352F66C-F316-4897-83F5-D8064FE2DAFA}"/>
              </a:ext>
            </a:extLst>
          </p:cNvPr>
          <p:cNvSpPr>
            <a:spLocks noGrp="1"/>
          </p:cNvSpPr>
          <p:nvPr>
            <p:ph sz="quarter" idx="10"/>
          </p:nvPr>
        </p:nvSpPr>
        <p:spPr/>
        <p:txBody>
          <a:bodyPr/>
          <a:lstStyle/>
          <a:p>
            <a:r>
              <a:rPr lang="en-US" dirty="0"/>
              <a:t>Or a beer…</a:t>
            </a:r>
          </a:p>
        </p:txBody>
      </p:sp>
      <p:pic>
        <p:nvPicPr>
          <p:cNvPr id="4" name="Picture 3">
            <a:extLst>
              <a:ext uri="{FF2B5EF4-FFF2-40B4-BE49-F238E27FC236}">
                <a16:creationId xmlns:a16="http://schemas.microsoft.com/office/drawing/2014/main" id="{822AD8B2-06B1-42F4-86C3-5EC56B0E1C37}"/>
              </a:ext>
            </a:extLst>
          </p:cNvPr>
          <p:cNvPicPr>
            <a:picLocks noChangeAspect="1"/>
          </p:cNvPicPr>
          <p:nvPr/>
        </p:nvPicPr>
        <p:blipFill>
          <a:blip r:embed="rId3"/>
          <a:stretch>
            <a:fillRect/>
          </a:stretch>
        </p:blipFill>
        <p:spPr>
          <a:xfrm>
            <a:off x="5638800" y="-47625"/>
            <a:ext cx="5991014" cy="6905625"/>
          </a:xfrm>
          <a:prstGeom prst="rect">
            <a:avLst/>
          </a:prstGeom>
        </p:spPr>
      </p:pic>
    </p:spTree>
    <p:extLst>
      <p:ext uri="{BB962C8B-B14F-4D97-AF65-F5344CB8AC3E}">
        <p14:creationId xmlns:p14="http://schemas.microsoft.com/office/powerpoint/2010/main" val="6772046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8474-232F-4AA0-9CBB-FF2FF7AF709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58ADA34-79AB-4F69-B180-41AFF09546EE}"/>
              </a:ext>
            </a:extLst>
          </p:cNvPr>
          <p:cNvSpPr>
            <a:spLocks noGrp="1"/>
          </p:cNvSpPr>
          <p:nvPr>
            <p:ph sz="quarter" idx="10"/>
          </p:nvPr>
        </p:nvSpPr>
        <p:spPr/>
        <p:txBody>
          <a:bodyPr/>
          <a:lstStyle/>
          <a:p>
            <a:endParaRPr lang="en-US" dirty="0"/>
          </a:p>
        </p:txBody>
      </p:sp>
      <p:pic>
        <p:nvPicPr>
          <p:cNvPr id="4" name="Picture 3">
            <a:extLst>
              <a:ext uri="{FF2B5EF4-FFF2-40B4-BE49-F238E27FC236}">
                <a16:creationId xmlns:a16="http://schemas.microsoft.com/office/drawing/2014/main" id="{610E1CF9-60D3-4BD0-9A77-AD9DD9B93A3F}"/>
              </a:ext>
            </a:extLst>
          </p:cNvPr>
          <p:cNvPicPr>
            <a:picLocks noChangeAspect="1"/>
          </p:cNvPicPr>
          <p:nvPr/>
        </p:nvPicPr>
        <p:blipFill>
          <a:blip r:embed="rId2"/>
          <a:stretch>
            <a:fillRect/>
          </a:stretch>
        </p:blipFill>
        <p:spPr>
          <a:xfrm>
            <a:off x="2590799" y="0"/>
            <a:ext cx="7010401" cy="6858000"/>
          </a:xfrm>
          <a:prstGeom prst="rect">
            <a:avLst/>
          </a:prstGeom>
        </p:spPr>
      </p:pic>
    </p:spTree>
    <p:extLst>
      <p:ext uri="{BB962C8B-B14F-4D97-AF65-F5344CB8AC3E}">
        <p14:creationId xmlns:p14="http://schemas.microsoft.com/office/powerpoint/2010/main" val="586144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9C73AA-7C64-47A6-A691-0DB74F346D53}"/>
              </a:ext>
            </a:extLst>
          </p:cNvPr>
          <p:cNvPicPr>
            <a:picLocks noChangeAspect="1"/>
          </p:cNvPicPr>
          <p:nvPr/>
        </p:nvPicPr>
        <p:blipFill>
          <a:blip r:embed="rId2"/>
          <a:stretch>
            <a:fillRect/>
          </a:stretch>
        </p:blipFill>
        <p:spPr>
          <a:xfrm>
            <a:off x="36095" y="3461084"/>
            <a:ext cx="12192000" cy="4769767"/>
          </a:xfrm>
          <a:prstGeom prst="rect">
            <a:avLst/>
          </a:prstGeom>
        </p:spPr>
      </p:pic>
      <p:sp>
        <p:nvSpPr>
          <p:cNvPr id="2" name="Title 1">
            <a:extLst>
              <a:ext uri="{FF2B5EF4-FFF2-40B4-BE49-F238E27FC236}">
                <a16:creationId xmlns:a16="http://schemas.microsoft.com/office/drawing/2014/main" id="{15C19480-3D59-43F4-A0EE-F1BC7E089127}"/>
              </a:ext>
            </a:extLst>
          </p:cNvPr>
          <p:cNvSpPr>
            <a:spLocks noGrp="1"/>
          </p:cNvSpPr>
          <p:nvPr>
            <p:ph type="title"/>
          </p:nvPr>
        </p:nvSpPr>
        <p:spPr/>
        <p:txBody>
          <a:bodyPr/>
          <a:lstStyle/>
          <a:p>
            <a:r>
              <a:rPr lang="en-US" dirty="0"/>
              <a:t>	Online: Website</a:t>
            </a:r>
          </a:p>
        </p:txBody>
      </p:sp>
      <p:sp>
        <p:nvSpPr>
          <p:cNvPr id="3" name="Content Placeholder 2">
            <a:extLst>
              <a:ext uri="{FF2B5EF4-FFF2-40B4-BE49-F238E27FC236}">
                <a16:creationId xmlns:a16="http://schemas.microsoft.com/office/drawing/2014/main" id="{89DA5BCF-A1EF-4F2B-ABB1-F5BD11893288}"/>
              </a:ext>
            </a:extLst>
          </p:cNvPr>
          <p:cNvSpPr>
            <a:spLocks noGrp="1"/>
          </p:cNvSpPr>
          <p:nvPr>
            <p:ph sz="quarter" idx="10"/>
          </p:nvPr>
        </p:nvSpPr>
        <p:spPr/>
        <p:txBody>
          <a:bodyPr/>
          <a:lstStyle/>
          <a:p>
            <a:r>
              <a:rPr lang="en-US" dirty="0"/>
              <a:t>Online highlights</a:t>
            </a:r>
          </a:p>
          <a:p>
            <a:r>
              <a:rPr lang="en-US" dirty="0"/>
              <a:t>Meeting videos</a:t>
            </a:r>
          </a:p>
        </p:txBody>
      </p:sp>
    </p:spTree>
    <p:extLst>
      <p:ext uri="{BB962C8B-B14F-4D97-AF65-F5344CB8AC3E}">
        <p14:creationId xmlns:p14="http://schemas.microsoft.com/office/powerpoint/2010/main" val="2968049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19480-3D59-43F4-A0EE-F1BC7E089127}"/>
              </a:ext>
            </a:extLst>
          </p:cNvPr>
          <p:cNvSpPr>
            <a:spLocks noGrp="1"/>
          </p:cNvSpPr>
          <p:nvPr>
            <p:ph type="title"/>
          </p:nvPr>
        </p:nvSpPr>
        <p:spPr/>
        <p:txBody>
          <a:bodyPr/>
          <a:lstStyle/>
          <a:p>
            <a:r>
              <a:rPr lang="en-US" dirty="0"/>
              <a:t>	Online</a:t>
            </a:r>
          </a:p>
        </p:txBody>
      </p:sp>
      <p:sp>
        <p:nvSpPr>
          <p:cNvPr id="6" name="Content Placeholder 5">
            <a:extLst>
              <a:ext uri="{FF2B5EF4-FFF2-40B4-BE49-F238E27FC236}">
                <a16:creationId xmlns:a16="http://schemas.microsoft.com/office/drawing/2014/main" id="{5512C026-98C1-4D27-B649-3AE05423C2DA}"/>
              </a:ext>
            </a:extLst>
          </p:cNvPr>
          <p:cNvSpPr>
            <a:spLocks noGrp="1"/>
          </p:cNvSpPr>
          <p:nvPr>
            <p:ph sz="quarter" idx="10"/>
          </p:nvPr>
        </p:nvSpPr>
        <p:spPr>
          <a:xfrm>
            <a:off x="741863" y="1632285"/>
            <a:ext cx="3068137" cy="4781049"/>
          </a:xfrm>
        </p:spPr>
        <p:txBody>
          <a:bodyPr/>
          <a:lstStyle/>
          <a:p>
            <a:r>
              <a:rPr lang="en-US" dirty="0"/>
              <a:t>Mayor’s Minute</a:t>
            </a:r>
          </a:p>
        </p:txBody>
      </p:sp>
      <p:pic>
        <p:nvPicPr>
          <p:cNvPr id="5" name="Picture 4">
            <a:extLst>
              <a:ext uri="{FF2B5EF4-FFF2-40B4-BE49-F238E27FC236}">
                <a16:creationId xmlns:a16="http://schemas.microsoft.com/office/drawing/2014/main" id="{4BEFC892-1506-4FD1-B3CA-3FB219432080}"/>
              </a:ext>
            </a:extLst>
          </p:cNvPr>
          <p:cNvPicPr>
            <a:picLocks noChangeAspect="1"/>
          </p:cNvPicPr>
          <p:nvPr/>
        </p:nvPicPr>
        <p:blipFill rotWithShape="1">
          <a:blip r:embed="rId2"/>
          <a:srcRect b="26667"/>
          <a:stretch/>
        </p:blipFill>
        <p:spPr>
          <a:xfrm>
            <a:off x="4362796" y="0"/>
            <a:ext cx="7905404" cy="6858000"/>
          </a:xfrm>
          <a:prstGeom prst="rect">
            <a:avLst/>
          </a:prstGeom>
        </p:spPr>
      </p:pic>
    </p:spTree>
    <p:extLst>
      <p:ext uri="{BB962C8B-B14F-4D97-AF65-F5344CB8AC3E}">
        <p14:creationId xmlns:p14="http://schemas.microsoft.com/office/powerpoint/2010/main" val="1201670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7479C3-9ECA-4D0F-880B-4C03E29ED78B}"/>
              </a:ext>
            </a:extLst>
          </p:cNvPr>
          <p:cNvSpPr>
            <a:spLocks noGrp="1"/>
          </p:cNvSpPr>
          <p:nvPr>
            <p:ph type="title"/>
          </p:nvPr>
        </p:nvSpPr>
        <p:spPr/>
        <p:txBody>
          <a:bodyPr/>
          <a:lstStyle/>
          <a:p>
            <a:r>
              <a:rPr lang="en-US" dirty="0"/>
              <a:t>	Online: Social </a:t>
            </a:r>
          </a:p>
        </p:txBody>
      </p:sp>
      <p:sp>
        <p:nvSpPr>
          <p:cNvPr id="5" name="Content Placeholder 4">
            <a:extLst>
              <a:ext uri="{FF2B5EF4-FFF2-40B4-BE49-F238E27FC236}">
                <a16:creationId xmlns:a16="http://schemas.microsoft.com/office/drawing/2014/main" id="{31723E95-8359-44CF-A0CC-BF29076CA639}"/>
              </a:ext>
            </a:extLst>
          </p:cNvPr>
          <p:cNvSpPr>
            <a:spLocks noGrp="1"/>
          </p:cNvSpPr>
          <p:nvPr>
            <p:ph sz="quarter" idx="10"/>
          </p:nvPr>
        </p:nvSpPr>
        <p:spPr/>
        <p:txBody>
          <a:bodyPr/>
          <a:lstStyle/>
          <a:p>
            <a:r>
              <a:rPr lang="en-US" dirty="0"/>
              <a:t>Share it</a:t>
            </a:r>
          </a:p>
          <a:p>
            <a:r>
              <a:rPr lang="en-US" dirty="0"/>
              <a:t>Be careful with comments</a:t>
            </a:r>
          </a:p>
          <a:p>
            <a:r>
              <a:rPr lang="en-US" dirty="0"/>
              <a:t>Link back</a:t>
            </a:r>
          </a:p>
          <a:p>
            <a:r>
              <a:rPr lang="en-US" dirty="0"/>
              <a:t>Max two responses</a:t>
            </a:r>
          </a:p>
        </p:txBody>
      </p:sp>
      <p:pic>
        <p:nvPicPr>
          <p:cNvPr id="2" name="Picture 1">
            <a:extLst>
              <a:ext uri="{FF2B5EF4-FFF2-40B4-BE49-F238E27FC236}">
                <a16:creationId xmlns:a16="http://schemas.microsoft.com/office/drawing/2014/main" id="{E5484B27-B6F0-4092-8C68-FB2A16EF4386}"/>
              </a:ext>
            </a:extLst>
          </p:cNvPr>
          <p:cNvPicPr>
            <a:picLocks noChangeAspect="1"/>
          </p:cNvPicPr>
          <p:nvPr/>
        </p:nvPicPr>
        <p:blipFill>
          <a:blip r:embed="rId2"/>
          <a:stretch>
            <a:fillRect/>
          </a:stretch>
        </p:blipFill>
        <p:spPr>
          <a:xfrm>
            <a:off x="7543800" y="-9525"/>
            <a:ext cx="4406990" cy="6858000"/>
          </a:xfrm>
          <a:prstGeom prst="rect">
            <a:avLst/>
          </a:prstGeom>
        </p:spPr>
      </p:pic>
    </p:spTree>
    <p:extLst>
      <p:ext uri="{BB962C8B-B14F-4D97-AF65-F5344CB8AC3E}">
        <p14:creationId xmlns:p14="http://schemas.microsoft.com/office/powerpoint/2010/main" val="3331465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747907"/>
          </a:xfrm>
          <a:prstGeom prst="rect">
            <a:avLst/>
          </a:prstGeom>
        </p:spPr>
      </p:pic>
    </p:spTree>
    <p:extLst>
      <p:ext uri="{BB962C8B-B14F-4D97-AF65-F5344CB8AC3E}">
        <p14:creationId xmlns:p14="http://schemas.microsoft.com/office/powerpoint/2010/main" val="1736512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A10A6-35FE-4886-8297-E168F61AA0C3}"/>
              </a:ext>
            </a:extLst>
          </p:cNvPr>
          <p:cNvSpPr>
            <a:spLocks noGrp="1"/>
          </p:cNvSpPr>
          <p:nvPr>
            <p:ph type="title"/>
          </p:nvPr>
        </p:nvSpPr>
        <p:spPr>
          <a:xfrm>
            <a:off x="508000" y="2895600"/>
            <a:ext cx="3962400" cy="1371600"/>
          </a:xfrm>
        </p:spPr>
        <p:txBody>
          <a:bodyPr/>
          <a:lstStyle/>
          <a:p>
            <a:r>
              <a:rPr lang="en-US" dirty="0"/>
              <a:t>Techniques to try</a:t>
            </a:r>
          </a:p>
        </p:txBody>
      </p:sp>
      <p:pic>
        <p:nvPicPr>
          <p:cNvPr id="5" name="Picture 4" descr="A picture containing drawing&#10;&#10;Description automatically generated">
            <a:extLst>
              <a:ext uri="{FF2B5EF4-FFF2-40B4-BE49-F238E27FC236}">
                <a16:creationId xmlns:a16="http://schemas.microsoft.com/office/drawing/2014/main" id="{471330EA-0331-4F58-8B99-3AA64E6F5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0" y="533400"/>
            <a:ext cx="6096000" cy="6096000"/>
          </a:xfrm>
          <a:prstGeom prst="rect">
            <a:avLst/>
          </a:prstGeom>
        </p:spPr>
      </p:pic>
      <p:sp>
        <p:nvSpPr>
          <p:cNvPr id="4" name="TextBox 3">
            <a:extLst>
              <a:ext uri="{FF2B5EF4-FFF2-40B4-BE49-F238E27FC236}">
                <a16:creationId xmlns:a16="http://schemas.microsoft.com/office/drawing/2014/main" id="{6D7916FB-4533-47A0-A9F1-0D1D56D53275}"/>
              </a:ext>
            </a:extLst>
          </p:cNvPr>
          <p:cNvSpPr txBox="1"/>
          <p:nvPr/>
        </p:nvSpPr>
        <p:spPr>
          <a:xfrm>
            <a:off x="457200" y="1411378"/>
            <a:ext cx="2209800" cy="1446550"/>
          </a:xfrm>
          <a:prstGeom prst="rect">
            <a:avLst/>
          </a:prstGeom>
          <a:noFill/>
        </p:spPr>
        <p:txBody>
          <a:bodyPr wrap="square" rtlCol="0">
            <a:spAutoFit/>
          </a:bodyPr>
          <a:lstStyle/>
          <a:p>
            <a:r>
              <a:rPr lang="en-US" sz="8800" dirty="0">
                <a:solidFill>
                  <a:schemeClr val="bg1"/>
                </a:solidFill>
                <a:latin typeface="Arial Black" panose="020B0A04020102020204" pitchFamily="34" charset="0"/>
              </a:rPr>
              <a:t>5</a:t>
            </a:r>
          </a:p>
        </p:txBody>
      </p:sp>
    </p:spTree>
    <p:extLst>
      <p:ext uri="{BB962C8B-B14F-4D97-AF65-F5344CB8AC3E}">
        <p14:creationId xmlns:p14="http://schemas.microsoft.com/office/powerpoint/2010/main" val="360732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a:xfrm>
            <a:off x="5486400" y="2619375"/>
            <a:ext cx="5384800" cy="1809750"/>
          </a:xfrm>
        </p:spPr>
        <p:txBody>
          <a:bodyPr>
            <a:normAutofit/>
          </a:bodyPr>
          <a:lstStyle/>
          <a:p>
            <a:r>
              <a:rPr lang="en-US" sz="4000" b="1" dirty="0"/>
              <a:t>Pay attention</a:t>
            </a:r>
          </a:p>
          <a:p>
            <a:r>
              <a:rPr lang="en-US" sz="4000" b="1" dirty="0"/>
              <a:t>Listen to understand</a:t>
            </a:r>
          </a:p>
          <a:p>
            <a:endParaRPr lang="en-US" sz="4000" b="1" dirty="0"/>
          </a:p>
          <a:p>
            <a:pPr marL="0" indent="0">
              <a:buNone/>
            </a:pPr>
            <a:endParaRPr lang="en-US" sz="4000" b="1" dirty="0"/>
          </a:p>
          <a:p>
            <a:pPr eaLnBrk="1" hangingPunct="1">
              <a:buNone/>
            </a:pPr>
            <a:endParaRPr lang="en-US" sz="4000" b="1" dirty="0"/>
          </a:p>
          <a:p>
            <a:pPr eaLnBrk="1" hangingPunct="1">
              <a:buNone/>
            </a:pPr>
            <a:endParaRPr lang="en-US" sz="4000" dirty="0"/>
          </a:p>
          <a:p>
            <a:pPr eaLnBrk="1" hangingPunct="1">
              <a:buNone/>
            </a:pPr>
            <a:endParaRPr lang="en-US" sz="4000" dirty="0"/>
          </a:p>
        </p:txBody>
      </p:sp>
      <p:sp>
        <p:nvSpPr>
          <p:cNvPr id="19458" name="Rectangle 2"/>
          <p:cNvSpPr>
            <a:spLocks noGrp="1" noChangeArrowheads="1"/>
          </p:cNvSpPr>
          <p:nvPr>
            <p:ph type="title"/>
          </p:nvPr>
        </p:nvSpPr>
        <p:spPr/>
        <p:txBody>
          <a:bodyPr/>
          <a:lstStyle/>
          <a:p>
            <a:pPr eaLnBrk="1" hangingPunct="1"/>
            <a:r>
              <a:rPr lang="en-US" dirty="0"/>
              <a:t>	#Do</a:t>
            </a:r>
          </a:p>
        </p:txBody>
      </p:sp>
      <p:pic>
        <p:nvPicPr>
          <p:cNvPr id="4" name="Picture 3">
            <a:extLst>
              <a:ext uri="{FF2B5EF4-FFF2-40B4-BE49-F238E27FC236}">
                <a16:creationId xmlns:a16="http://schemas.microsoft.com/office/drawing/2014/main" id="{E76F192B-9CC1-4AB0-898C-39CC50765A60}"/>
              </a:ext>
            </a:extLst>
          </p:cNvPr>
          <p:cNvPicPr>
            <a:picLocks noChangeAspect="1"/>
          </p:cNvPicPr>
          <p:nvPr/>
        </p:nvPicPr>
        <p:blipFill>
          <a:blip r:embed="rId3"/>
          <a:stretch>
            <a:fillRect/>
          </a:stretch>
        </p:blipFill>
        <p:spPr>
          <a:xfrm>
            <a:off x="9296400" y="1457325"/>
            <a:ext cx="1990725" cy="1809750"/>
          </a:xfrm>
          <a:prstGeom prst="rect">
            <a:avLst/>
          </a:prstGeom>
        </p:spPr>
      </p:pic>
    </p:spTree>
    <p:extLst>
      <p:ext uri="{BB962C8B-B14F-4D97-AF65-F5344CB8AC3E}">
        <p14:creationId xmlns:p14="http://schemas.microsoft.com/office/powerpoint/2010/main" val="2716737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2FB0-C1F1-4008-B70C-AD33888BBD1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485CC00-0204-4C38-8AAF-705012F88E0F}"/>
              </a:ext>
            </a:extLst>
          </p:cNvPr>
          <p:cNvSpPr>
            <a:spLocks noGrp="1"/>
          </p:cNvSpPr>
          <p:nvPr>
            <p:ph sz="quarter" idx="10"/>
          </p:nvPr>
        </p:nvSpPr>
        <p:spPr/>
        <p:txBody>
          <a:bodyPr/>
          <a:lstStyle/>
          <a:p>
            <a:endParaRPr lang="en-US" dirty="0"/>
          </a:p>
        </p:txBody>
      </p:sp>
      <p:pic>
        <p:nvPicPr>
          <p:cNvPr id="4" name="Picture 3">
            <a:extLst>
              <a:ext uri="{FF2B5EF4-FFF2-40B4-BE49-F238E27FC236}">
                <a16:creationId xmlns:a16="http://schemas.microsoft.com/office/drawing/2014/main" id="{87E90626-B313-4DA1-9D13-413A2BBA092D}"/>
              </a:ext>
            </a:extLst>
          </p:cNvPr>
          <p:cNvPicPr>
            <a:picLocks noChangeAspect="1"/>
          </p:cNvPicPr>
          <p:nvPr/>
        </p:nvPicPr>
        <p:blipFill>
          <a:blip r:embed="rId3"/>
          <a:stretch>
            <a:fillRect/>
          </a:stretch>
        </p:blipFill>
        <p:spPr>
          <a:xfrm>
            <a:off x="2438400" y="-19050"/>
            <a:ext cx="6096000" cy="6823446"/>
          </a:xfrm>
          <a:prstGeom prst="rect">
            <a:avLst/>
          </a:prstGeom>
        </p:spPr>
      </p:pic>
    </p:spTree>
    <p:extLst>
      <p:ext uri="{BB962C8B-B14F-4D97-AF65-F5344CB8AC3E}">
        <p14:creationId xmlns:p14="http://schemas.microsoft.com/office/powerpoint/2010/main" val="7505632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a:xfrm>
            <a:off x="152400" y="2255520"/>
            <a:ext cx="4793488" cy="2362200"/>
          </a:xfrm>
        </p:spPr>
        <p:txBody>
          <a:bodyPr>
            <a:normAutofit fontScale="92500"/>
          </a:bodyPr>
          <a:lstStyle/>
          <a:p>
            <a:pPr eaLnBrk="1" hangingPunct="1"/>
            <a:r>
              <a:rPr lang="en-US" sz="4000" b="1" dirty="0"/>
              <a:t>Correct the incorrect</a:t>
            </a:r>
            <a:endParaRPr lang="en-US" sz="4000" b="1" i="1" dirty="0"/>
          </a:p>
          <a:p>
            <a:pPr eaLnBrk="1" hangingPunct="1"/>
            <a:r>
              <a:rPr lang="en-US" sz="4000" b="1" dirty="0"/>
              <a:t>Focus on the process</a:t>
            </a:r>
          </a:p>
          <a:p>
            <a:pPr eaLnBrk="1" hangingPunct="1"/>
            <a:r>
              <a:rPr lang="en-US" sz="4000" b="1" dirty="0"/>
              <a:t>Link to video </a:t>
            </a:r>
          </a:p>
          <a:p>
            <a:pPr eaLnBrk="1" hangingPunct="1">
              <a:buNone/>
            </a:pPr>
            <a:endParaRPr lang="en-US" sz="4000" b="1" dirty="0"/>
          </a:p>
          <a:p>
            <a:pPr eaLnBrk="1" hangingPunct="1">
              <a:buNone/>
            </a:pPr>
            <a:endParaRPr lang="en-US" sz="4000" dirty="0"/>
          </a:p>
          <a:p>
            <a:pPr eaLnBrk="1" hangingPunct="1">
              <a:buNone/>
            </a:pPr>
            <a:endParaRPr lang="en-US" sz="4000" dirty="0"/>
          </a:p>
        </p:txBody>
      </p:sp>
      <p:sp>
        <p:nvSpPr>
          <p:cNvPr id="19458" name="Rectangle 2"/>
          <p:cNvSpPr>
            <a:spLocks noGrp="1" noChangeArrowheads="1"/>
          </p:cNvSpPr>
          <p:nvPr>
            <p:ph type="title"/>
          </p:nvPr>
        </p:nvSpPr>
        <p:spPr>
          <a:xfrm>
            <a:off x="609600" y="838200"/>
            <a:ext cx="3962400" cy="1371600"/>
          </a:xfrm>
        </p:spPr>
        <p:txBody>
          <a:bodyPr/>
          <a:lstStyle/>
          <a:p>
            <a:pPr eaLnBrk="1" hangingPunct="1"/>
            <a:r>
              <a:rPr lang="en-US" dirty="0"/>
              <a:t>	#Do</a:t>
            </a:r>
          </a:p>
        </p:txBody>
      </p:sp>
      <p:pic>
        <p:nvPicPr>
          <p:cNvPr id="2" name="Picture 1">
            <a:extLst>
              <a:ext uri="{FF2B5EF4-FFF2-40B4-BE49-F238E27FC236}">
                <a16:creationId xmlns:a16="http://schemas.microsoft.com/office/drawing/2014/main" id="{634607C1-2F08-40E3-BE14-B3ABF1548844}"/>
              </a:ext>
            </a:extLst>
          </p:cNvPr>
          <p:cNvPicPr>
            <a:picLocks noChangeAspect="1"/>
          </p:cNvPicPr>
          <p:nvPr/>
        </p:nvPicPr>
        <p:blipFill>
          <a:blip r:embed="rId3"/>
          <a:stretch>
            <a:fillRect/>
          </a:stretch>
        </p:blipFill>
        <p:spPr>
          <a:xfrm>
            <a:off x="4927600" y="52387"/>
            <a:ext cx="7248525" cy="675322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a:xfrm>
            <a:off x="208281" y="2057400"/>
            <a:ext cx="4876800" cy="4519808"/>
          </a:xfrm>
        </p:spPr>
        <p:txBody>
          <a:bodyPr>
            <a:normAutofit/>
          </a:bodyPr>
          <a:lstStyle/>
          <a:p>
            <a:pPr eaLnBrk="1" hangingPunct="1"/>
            <a:r>
              <a:rPr lang="en-US" sz="4000" b="1" dirty="0"/>
              <a:t>Be sensitive to your audience:</a:t>
            </a:r>
          </a:p>
          <a:p>
            <a:pPr lvl="1"/>
            <a:r>
              <a:rPr lang="en-US" sz="3600" b="1" dirty="0"/>
              <a:t>Colleagues at the table</a:t>
            </a:r>
          </a:p>
          <a:p>
            <a:pPr lvl="1"/>
            <a:r>
              <a:rPr lang="en-US" sz="3600" b="1" dirty="0"/>
              <a:t>Staff</a:t>
            </a:r>
          </a:p>
          <a:p>
            <a:pPr lvl="1"/>
            <a:r>
              <a:rPr lang="en-US" sz="3600" b="1" dirty="0"/>
              <a:t>Community</a:t>
            </a:r>
          </a:p>
          <a:p>
            <a:pPr lvl="1"/>
            <a:r>
              <a:rPr lang="en-US" sz="3600" b="1" dirty="0"/>
              <a:t>Process</a:t>
            </a:r>
          </a:p>
          <a:p>
            <a:pPr marL="0" indent="0">
              <a:buNone/>
            </a:pPr>
            <a:endParaRPr lang="en-US" sz="4000" b="1" dirty="0"/>
          </a:p>
          <a:p>
            <a:pPr eaLnBrk="1" hangingPunct="1">
              <a:buNone/>
            </a:pPr>
            <a:endParaRPr lang="en-US" sz="4000" b="1" dirty="0"/>
          </a:p>
          <a:p>
            <a:pPr eaLnBrk="1" hangingPunct="1">
              <a:buNone/>
            </a:pPr>
            <a:endParaRPr lang="en-US" sz="4000" dirty="0"/>
          </a:p>
          <a:p>
            <a:pPr eaLnBrk="1" hangingPunct="1">
              <a:buNone/>
            </a:pPr>
            <a:endParaRPr lang="en-US" sz="4000" dirty="0"/>
          </a:p>
        </p:txBody>
      </p:sp>
      <p:sp>
        <p:nvSpPr>
          <p:cNvPr id="19458" name="Rectangle 2"/>
          <p:cNvSpPr>
            <a:spLocks noGrp="1" noChangeArrowheads="1"/>
          </p:cNvSpPr>
          <p:nvPr>
            <p:ph type="title"/>
          </p:nvPr>
        </p:nvSpPr>
        <p:spPr>
          <a:xfrm>
            <a:off x="685800" y="990600"/>
            <a:ext cx="3962400" cy="1371600"/>
          </a:xfrm>
        </p:spPr>
        <p:txBody>
          <a:bodyPr/>
          <a:lstStyle/>
          <a:p>
            <a:pPr eaLnBrk="1" hangingPunct="1"/>
            <a:r>
              <a:rPr lang="en-US" dirty="0"/>
              <a:t>	</a:t>
            </a:r>
            <a:r>
              <a:rPr lang="en-US" dirty="0">
                <a:hlinkClick r:id="rId3"/>
              </a:rPr>
              <a:t>#Do</a:t>
            </a:r>
            <a:endParaRPr lang="en-US" dirty="0"/>
          </a:p>
        </p:txBody>
      </p:sp>
      <p:pic>
        <p:nvPicPr>
          <p:cNvPr id="2" name="Picture 1">
            <a:extLst>
              <a:ext uri="{FF2B5EF4-FFF2-40B4-BE49-F238E27FC236}">
                <a16:creationId xmlns:a16="http://schemas.microsoft.com/office/drawing/2014/main" id="{1FBC57CA-20EF-4106-A5FE-18313014EFC3}"/>
              </a:ext>
            </a:extLst>
          </p:cNvPr>
          <p:cNvPicPr>
            <a:picLocks noChangeAspect="1"/>
          </p:cNvPicPr>
          <p:nvPr/>
        </p:nvPicPr>
        <p:blipFill>
          <a:blip r:embed="rId4"/>
          <a:stretch>
            <a:fillRect/>
          </a:stretch>
        </p:blipFill>
        <p:spPr>
          <a:xfrm>
            <a:off x="5135481" y="1905000"/>
            <a:ext cx="6630706" cy="4519808"/>
          </a:xfrm>
          <a:prstGeom prst="rect">
            <a:avLst/>
          </a:prstGeom>
        </p:spPr>
      </p:pic>
      <p:pic>
        <p:nvPicPr>
          <p:cNvPr id="3" name="Picture 2">
            <a:extLst>
              <a:ext uri="{FF2B5EF4-FFF2-40B4-BE49-F238E27FC236}">
                <a16:creationId xmlns:a16="http://schemas.microsoft.com/office/drawing/2014/main" id="{A24150C1-EBCE-4F04-98CA-8E3E33CB20D2}"/>
              </a:ext>
            </a:extLst>
          </p:cNvPr>
          <p:cNvPicPr>
            <a:picLocks noChangeAspect="1"/>
          </p:cNvPicPr>
          <p:nvPr/>
        </p:nvPicPr>
        <p:blipFill>
          <a:blip r:embed="rId5"/>
          <a:stretch>
            <a:fillRect/>
          </a:stretch>
        </p:blipFill>
        <p:spPr>
          <a:xfrm>
            <a:off x="5181600" y="533400"/>
            <a:ext cx="6630706" cy="1371600"/>
          </a:xfrm>
          <a:prstGeom prst="rect">
            <a:avLst/>
          </a:prstGeom>
        </p:spPr>
      </p:pic>
    </p:spTree>
    <p:extLst>
      <p:ext uri="{BB962C8B-B14F-4D97-AF65-F5344CB8AC3E}">
        <p14:creationId xmlns:p14="http://schemas.microsoft.com/office/powerpoint/2010/main" val="15316365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BF7FF"/>
        </a:solidFill>
        <a:effectLst/>
      </p:bgPr>
    </p:bg>
    <p:spTree>
      <p:nvGrpSpPr>
        <p:cNvPr id="1" name=""/>
        <p:cNvGrpSpPr/>
        <p:nvPr/>
      </p:nvGrpSpPr>
      <p:grpSpPr>
        <a:xfrm>
          <a:off x="0" y="0"/>
          <a:ext cx="0" cy="0"/>
          <a:chOff x="0" y="0"/>
          <a:chExt cx="0" cy="0"/>
        </a:xfrm>
      </p:grpSpPr>
      <p:pic>
        <p:nvPicPr>
          <p:cNvPr id="9" name="Orderrrrrrrrr UK parliament speaker John Bercows memorable moments.mp4" descr="Orderrrrrrrrr UK parliament speaker John Bercows memorable moments.mp4">
            <a:hlinkClick r:id="" action="ppaction://media"/>
            <a:extLst>
              <a:ext uri="{FF2B5EF4-FFF2-40B4-BE49-F238E27FC236}">
                <a16:creationId xmlns:a16="http://schemas.microsoft.com/office/drawing/2014/main" id="{7374CF07-E81B-574A-BEA8-61DBD66DC67C}"/>
              </a:ext>
            </a:extLst>
          </p:cNvPr>
          <p:cNvPicPr>
            <a:picLocks noChangeAspect="1"/>
          </p:cNvPicPr>
          <p:nvPr>
            <a:videoFile r:link="rId2"/>
            <p:extLst>
              <p:ext uri="{DAA4B4D4-6D71-4841-9C94-3DE7FCFB9230}">
                <p14:media xmlns:p14="http://schemas.microsoft.com/office/powerpoint/2010/main" r:embed="rId1"/>
              </p:ext>
            </p:extLst>
          </p:nvPr>
        </p:nvPicPr>
        <p:blipFill>
          <a:blip r:embed="rId5">
            <a:lum/>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098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a:xfrm>
            <a:off x="208281" y="2057400"/>
            <a:ext cx="4876800" cy="4519808"/>
          </a:xfrm>
        </p:spPr>
        <p:txBody>
          <a:bodyPr>
            <a:normAutofit/>
          </a:bodyPr>
          <a:lstStyle/>
          <a:p>
            <a:pPr eaLnBrk="1" hangingPunct="1"/>
            <a:r>
              <a:rPr lang="en-US" sz="4000" b="1" dirty="0"/>
              <a:t>Be sensitive to your audience:</a:t>
            </a:r>
          </a:p>
          <a:p>
            <a:pPr lvl="1"/>
            <a:r>
              <a:rPr lang="en-US" sz="3600" b="1" dirty="0"/>
              <a:t>Colleagues at the table</a:t>
            </a:r>
          </a:p>
          <a:p>
            <a:pPr lvl="1"/>
            <a:r>
              <a:rPr lang="en-US" sz="3600" b="1" dirty="0"/>
              <a:t>Staff</a:t>
            </a:r>
          </a:p>
          <a:p>
            <a:pPr lvl="1"/>
            <a:r>
              <a:rPr lang="en-US" sz="3600" b="1" dirty="0"/>
              <a:t>Community</a:t>
            </a:r>
          </a:p>
          <a:p>
            <a:pPr lvl="1"/>
            <a:r>
              <a:rPr lang="en-US" sz="3600" b="1" dirty="0"/>
              <a:t>Process</a:t>
            </a:r>
          </a:p>
          <a:p>
            <a:pPr marL="0" indent="0">
              <a:buNone/>
            </a:pPr>
            <a:endParaRPr lang="en-US" sz="4000" b="1" dirty="0"/>
          </a:p>
          <a:p>
            <a:pPr eaLnBrk="1" hangingPunct="1">
              <a:buNone/>
            </a:pPr>
            <a:endParaRPr lang="en-US" sz="4000" b="1" dirty="0"/>
          </a:p>
          <a:p>
            <a:pPr eaLnBrk="1" hangingPunct="1">
              <a:buNone/>
            </a:pPr>
            <a:endParaRPr lang="en-US" sz="4000" dirty="0"/>
          </a:p>
          <a:p>
            <a:pPr eaLnBrk="1" hangingPunct="1">
              <a:buNone/>
            </a:pPr>
            <a:endParaRPr lang="en-US" sz="4000" dirty="0"/>
          </a:p>
        </p:txBody>
      </p:sp>
      <p:sp>
        <p:nvSpPr>
          <p:cNvPr id="19458" name="Rectangle 2"/>
          <p:cNvSpPr>
            <a:spLocks noGrp="1" noChangeArrowheads="1"/>
          </p:cNvSpPr>
          <p:nvPr>
            <p:ph type="title"/>
          </p:nvPr>
        </p:nvSpPr>
        <p:spPr>
          <a:xfrm>
            <a:off x="685800" y="990600"/>
            <a:ext cx="3962400" cy="1371600"/>
          </a:xfrm>
        </p:spPr>
        <p:txBody>
          <a:bodyPr/>
          <a:lstStyle/>
          <a:p>
            <a:pPr eaLnBrk="1" hangingPunct="1"/>
            <a:r>
              <a:rPr lang="en-US" dirty="0"/>
              <a:t>	</a:t>
            </a:r>
            <a:r>
              <a:rPr lang="en-US" dirty="0">
                <a:hlinkClick r:id="rId3"/>
              </a:rPr>
              <a:t>#Do</a:t>
            </a:r>
            <a:endParaRPr lang="en-US" dirty="0"/>
          </a:p>
        </p:txBody>
      </p:sp>
      <p:pic>
        <p:nvPicPr>
          <p:cNvPr id="2" name="Picture 1">
            <a:extLst>
              <a:ext uri="{FF2B5EF4-FFF2-40B4-BE49-F238E27FC236}">
                <a16:creationId xmlns:a16="http://schemas.microsoft.com/office/drawing/2014/main" id="{1FBC57CA-20EF-4106-A5FE-18313014EFC3}"/>
              </a:ext>
            </a:extLst>
          </p:cNvPr>
          <p:cNvPicPr>
            <a:picLocks noChangeAspect="1"/>
          </p:cNvPicPr>
          <p:nvPr/>
        </p:nvPicPr>
        <p:blipFill>
          <a:blip r:embed="rId4"/>
          <a:stretch>
            <a:fillRect/>
          </a:stretch>
        </p:blipFill>
        <p:spPr>
          <a:xfrm>
            <a:off x="5135481" y="1905000"/>
            <a:ext cx="6630706" cy="4519808"/>
          </a:xfrm>
          <a:prstGeom prst="rect">
            <a:avLst/>
          </a:prstGeom>
        </p:spPr>
      </p:pic>
      <p:pic>
        <p:nvPicPr>
          <p:cNvPr id="3" name="Picture 2">
            <a:extLst>
              <a:ext uri="{FF2B5EF4-FFF2-40B4-BE49-F238E27FC236}">
                <a16:creationId xmlns:a16="http://schemas.microsoft.com/office/drawing/2014/main" id="{A24150C1-EBCE-4F04-98CA-8E3E33CB20D2}"/>
              </a:ext>
            </a:extLst>
          </p:cNvPr>
          <p:cNvPicPr>
            <a:picLocks noChangeAspect="1"/>
          </p:cNvPicPr>
          <p:nvPr/>
        </p:nvPicPr>
        <p:blipFill>
          <a:blip r:embed="rId5"/>
          <a:stretch>
            <a:fillRect/>
          </a:stretch>
        </p:blipFill>
        <p:spPr>
          <a:xfrm>
            <a:off x="5181600" y="533400"/>
            <a:ext cx="6630706" cy="1371600"/>
          </a:xfrm>
          <a:prstGeom prst="rect">
            <a:avLst/>
          </a:prstGeom>
        </p:spPr>
      </p:pic>
    </p:spTree>
    <p:extLst>
      <p:ext uri="{BB962C8B-B14F-4D97-AF65-F5344CB8AC3E}">
        <p14:creationId xmlns:p14="http://schemas.microsoft.com/office/powerpoint/2010/main" val="1225754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2DD80-00A6-4374-BC05-DB603A9F5D5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200000"/>
                    </a14:imgEffect>
                  </a14:imgLayer>
                </a14:imgProps>
              </a:ext>
            </a:extLst>
          </a:blip>
          <a:srcRect t="27114" b="9683"/>
          <a:stretch/>
        </p:blipFill>
        <p:spPr>
          <a:xfrm>
            <a:off x="32657" y="10"/>
            <a:ext cx="12191980" cy="6857990"/>
          </a:xfrm>
          <a:prstGeom prst="rect">
            <a:avLst/>
          </a:prstGeom>
        </p:spPr>
      </p:pic>
      <p:sp>
        <p:nvSpPr>
          <p:cNvPr id="2" name="Rectangle 1">
            <a:extLst>
              <a:ext uri="{FF2B5EF4-FFF2-40B4-BE49-F238E27FC236}">
                <a16:creationId xmlns:a16="http://schemas.microsoft.com/office/drawing/2014/main" id="{72C46C4B-2529-9645-A86E-7D637449E731}"/>
              </a:ext>
            </a:extLst>
          </p:cNvPr>
          <p:cNvSpPr/>
          <p:nvPr/>
        </p:nvSpPr>
        <p:spPr>
          <a:xfrm>
            <a:off x="2301286" y="304800"/>
            <a:ext cx="7767063" cy="1754326"/>
          </a:xfrm>
          <a:prstGeom prst="rect">
            <a:avLst/>
          </a:prstGeom>
          <a:noFill/>
        </p:spPr>
        <p:txBody>
          <a:bodyPr wrap="none" lIns="91440" tIns="45720" rIns="91440" bIns="45720">
            <a:spAutoFit/>
          </a:bodyPr>
          <a:lstStyle/>
          <a:p>
            <a:pPr marL="0" indent="0" algn="ctr">
              <a:buNone/>
              <a:defRPr/>
            </a:pPr>
            <a:r>
              <a:rPr lang="en-US" sz="5400" b="1" spc="50" dirty="0">
                <a:ln w="0">
                  <a:solidFill>
                    <a:schemeClr val="tx1"/>
                  </a:solidFill>
                </a:ln>
                <a:solidFill>
                  <a:schemeClr val="bg1"/>
                </a:solidFill>
                <a:effectLst>
                  <a:innerShdw blurRad="63500" dist="50800" dir="13500000">
                    <a:srgbClr val="000000">
                      <a:alpha val="50000"/>
                    </a:srgbClr>
                  </a:innerShdw>
                </a:effectLst>
                <a:latin typeface="Arial Black" panose="020B0A04020102020204" pitchFamily="34" charset="0"/>
              </a:rPr>
              <a:t>Empathy</a:t>
            </a:r>
          </a:p>
          <a:p>
            <a:pPr marL="0" indent="0" algn="ctr">
              <a:buNone/>
              <a:defRPr/>
            </a:pPr>
            <a:r>
              <a:rPr lang="en-US" sz="5400" b="1" spc="50" dirty="0">
                <a:ln w="0">
                  <a:solidFill>
                    <a:schemeClr val="tx1"/>
                  </a:solidFill>
                </a:ln>
                <a:solidFill>
                  <a:schemeClr val="bg1"/>
                </a:solidFill>
                <a:effectLst>
                  <a:innerShdw blurRad="63500" dist="50800" dir="13500000">
                    <a:srgbClr val="000000">
                      <a:alpha val="50000"/>
                    </a:srgbClr>
                  </a:innerShdw>
                </a:effectLst>
                <a:latin typeface="Arial Black" panose="020B0A04020102020204" pitchFamily="34" charset="0"/>
              </a:rPr>
              <a:t>is your superpower </a:t>
            </a:r>
            <a:endParaRPr lang="en-US" sz="5400" b="1" spc="50" dirty="0">
              <a:ln w="0">
                <a:solidFill>
                  <a:schemeClr val="tx1"/>
                </a:solidFill>
              </a:ln>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6160661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6" name="Rectangle 3"/>
          <p:cNvSpPr>
            <a:spLocks noGrp="1" noChangeArrowheads="1"/>
          </p:cNvSpPr>
          <p:nvPr>
            <p:ph type="body" sz="half" idx="1"/>
          </p:nvPr>
        </p:nvSpPr>
        <p:spPr>
          <a:xfrm>
            <a:off x="5486400" y="2286000"/>
            <a:ext cx="5384800" cy="2743200"/>
          </a:xfrm>
        </p:spPr>
        <p:txBody>
          <a:bodyPr>
            <a:normAutofit/>
          </a:bodyPr>
          <a:lstStyle/>
          <a:p>
            <a:pPr eaLnBrk="1" hangingPunct="1"/>
            <a:r>
              <a:rPr lang="en-US" sz="4000" b="1" dirty="0"/>
              <a:t>Take time to think</a:t>
            </a:r>
          </a:p>
          <a:p>
            <a:pPr eaLnBrk="1" hangingPunct="1"/>
            <a:r>
              <a:rPr lang="en-US" sz="4000" b="1" dirty="0"/>
              <a:t>Breathe</a:t>
            </a:r>
          </a:p>
          <a:p>
            <a:pPr marL="0" indent="0" eaLnBrk="1" hangingPunct="1">
              <a:buNone/>
            </a:pPr>
            <a:endParaRPr lang="en-US" sz="4000" b="1" dirty="0"/>
          </a:p>
          <a:p>
            <a:pPr eaLnBrk="1" hangingPunct="1">
              <a:buNone/>
            </a:pPr>
            <a:endParaRPr lang="en-US" sz="4000" b="1" dirty="0"/>
          </a:p>
          <a:p>
            <a:pPr eaLnBrk="1" hangingPunct="1">
              <a:buFont typeface="Wingdings" pitchFamily="2" charset="2"/>
              <a:buNone/>
            </a:pPr>
            <a:endParaRPr lang="en-US" sz="3600" dirty="0"/>
          </a:p>
          <a:p>
            <a:pPr eaLnBrk="1" hangingPunct="1"/>
            <a:endParaRPr lang="en-US" sz="3600" dirty="0"/>
          </a:p>
        </p:txBody>
      </p:sp>
      <p:sp>
        <p:nvSpPr>
          <p:cNvPr id="18435" name="Rectangle 2"/>
          <p:cNvSpPr>
            <a:spLocks noGrp="1" noChangeArrowheads="1"/>
          </p:cNvSpPr>
          <p:nvPr>
            <p:ph type="title"/>
          </p:nvPr>
        </p:nvSpPr>
        <p:spPr/>
        <p:txBody>
          <a:bodyPr/>
          <a:lstStyle/>
          <a:p>
            <a:pPr eaLnBrk="1" hangingPunct="1"/>
            <a:r>
              <a:rPr lang="en-US" dirty="0">
                <a:solidFill>
                  <a:schemeClr val="bg1"/>
                </a:solidFill>
              </a:rPr>
              <a:t>	#Do</a:t>
            </a:r>
          </a:p>
        </p:txBody>
      </p:sp>
    </p:spTree>
    <p:extLst>
      <p:ext uri="{BB962C8B-B14F-4D97-AF65-F5344CB8AC3E}">
        <p14:creationId xmlns:p14="http://schemas.microsoft.com/office/powerpoint/2010/main" val="4018003963"/>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733B-7541-441A-ABED-411FA3A216C2}"/>
              </a:ext>
            </a:extLst>
          </p:cNvPr>
          <p:cNvSpPr>
            <a:spLocks noGrp="1"/>
          </p:cNvSpPr>
          <p:nvPr>
            <p:ph type="title"/>
          </p:nvPr>
        </p:nvSpPr>
        <p:spPr/>
        <p:txBody>
          <a:bodyPr>
            <a:normAutofit fontScale="90000"/>
          </a:bodyPr>
          <a:lstStyle/>
          <a:p>
            <a:r>
              <a:rPr lang="en-US" dirty="0"/>
              <a:t>	</a:t>
            </a:r>
            <a:br>
              <a:rPr lang="en-US" dirty="0"/>
            </a:br>
            <a:r>
              <a:rPr lang="en-US" dirty="0"/>
              <a:t>	Techniques to try </a:t>
            </a:r>
            <a:br>
              <a:rPr lang="en-US" dirty="0"/>
            </a:br>
            <a:r>
              <a:rPr lang="en-US" dirty="0"/>
              <a:t>	</a:t>
            </a:r>
          </a:p>
        </p:txBody>
      </p:sp>
      <p:sp>
        <p:nvSpPr>
          <p:cNvPr id="3" name="Content Placeholder 2">
            <a:extLst>
              <a:ext uri="{FF2B5EF4-FFF2-40B4-BE49-F238E27FC236}">
                <a16:creationId xmlns:a16="http://schemas.microsoft.com/office/drawing/2014/main" id="{485DF21A-8CDB-47D4-B85D-6F8EF7B78368}"/>
              </a:ext>
            </a:extLst>
          </p:cNvPr>
          <p:cNvSpPr>
            <a:spLocks noGrp="1"/>
          </p:cNvSpPr>
          <p:nvPr>
            <p:ph sz="quarter" idx="10"/>
          </p:nvPr>
        </p:nvSpPr>
        <p:spPr/>
        <p:txBody>
          <a:bodyPr/>
          <a:lstStyle/>
          <a:p>
            <a:r>
              <a:rPr lang="en-US" dirty="0"/>
              <a:t>While you know I voted against this, now that the decision has been made, my job is to help make sure it is done as efficiently and as cost-effective as possible.</a:t>
            </a:r>
          </a:p>
          <a:p>
            <a:pPr marL="0" indent="0">
              <a:buNone/>
            </a:pPr>
            <a:endParaRPr lang="en-US" dirty="0"/>
          </a:p>
        </p:txBody>
      </p:sp>
    </p:spTree>
    <p:extLst>
      <p:ext uri="{BB962C8B-B14F-4D97-AF65-F5344CB8AC3E}">
        <p14:creationId xmlns:p14="http://schemas.microsoft.com/office/powerpoint/2010/main" val="22144456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733B-7541-441A-ABED-411FA3A216C2}"/>
              </a:ext>
            </a:extLst>
          </p:cNvPr>
          <p:cNvSpPr>
            <a:spLocks noGrp="1"/>
          </p:cNvSpPr>
          <p:nvPr>
            <p:ph type="title"/>
          </p:nvPr>
        </p:nvSpPr>
        <p:spPr/>
        <p:txBody>
          <a:bodyPr>
            <a:normAutofit fontScale="90000"/>
          </a:bodyPr>
          <a:lstStyle/>
          <a:p>
            <a:r>
              <a:rPr lang="en-US" dirty="0"/>
              <a:t>	</a:t>
            </a:r>
            <a:br>
              <a:rPr lang="en-US" dirty="0"/>
            </a:br>
            <a:r>
              <a:rPr lang="en-US" dirty="0"/>
              <a:t>	Techniques to try </a:t>
            </a:r>
            <a:br>
              <a:rPr lang="en-US" dirty="0"/>
            </a:br>
            <a:r>
              <a:rPr lang="en-US" dirty="0"/>
              <a:t>	</a:t>
            </a:r>
          </a:p>
        </p:txBody>
      </p:sp>
      <p:sp>
        <p:nvSpPr>
          <p:cNvPr id="3" name="Content Placeholder 2">
            <a:extLst>
              <a:ext uri="{FF2B5EF4-FFF2-40B4-BE49-F238E27FC236}">
                <a16:creationId xmlns:a16="http://schemas.microsoft.com/office/drawing/2014/main" id="{485DF21A-8CDB-47D4-B85D-6F8EF7B78368}"/>
              </a:ext>
            </a:extLst>
          </p:cNvPr>
          <p:cNvSpPr>
            <a:spLocks noGrp="1"/>
          </p:cNvSpPr>
          <p:nvPr>
            <p:ph sz="quarter" idx="10"/>
          </p:nvPr>
        </p:nvSpPr>
        <p:spPr/>
        <p:txBody>
          <a:bodyPr>
            <a:normAutofit/>
          </a:bodyPr>
          <a:lstStyle/>
          <a:p>
            <a:r>
              <a:rPr lang="en-US" dirty="0"/>
              <a:t>While Council/Board decided to move forward with the project, I voted against it. That said, there were many valid perspectives around the table that were taken into account in the discussion, and the majority voted in favour.</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538291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733B-7541-441A-ABED-411FA3A216C2}"/>
              </a:ext>
            </a:extLst>
          </p:cNvPr>
          <p:cNvSpPr>
            <a:spLocks noGrp="1"/>
          </p:cNvSpPr>
          <p:nvPr>
            <p:ph type="title"/>
          </p:nvPr>
        </p:nvSpPr>
        <p:spPr/>
        <p:txBody>
          <a:bodyPr>
            <a:normAutofit fontScale="90000"/>
          </a:bodyPr>
          <a:lstStyle/>
          <a:p>
            <a:r>
              <a:rPr lang="en-US" dirty="0"/>
              <a:t>	</a:t>
            </a:r>
            <a:br>
              <a:rPr lang="en-US" dirty="0"/>
            </a:br>
            <a:r>
              <a:rPr lang="en-US" dirty="0"/>
              <a:t>	Techniques to try</a:t>
            </a:r>
            <a:br>
              <a:rPr lang="en-US" dirty="0"/>
            </a:br>
            <a:r>
              <a:rPr lang="en-US" dirty="0"/>
              <a:t>	</a:t>
            </a:r>
          </a:p>
        </p:txBody>
      </p:sp>
      <p:sp>
        <p:nvSpPr>
          <p:cNvPr id="3" name="Content Placeholder 2">
            <a:extLst>
              <a:ext uri="{FF2B5EF4-FFF2-40B4-BE49-F238E27FC236}">
                <a16:creationId xmlns:a16="http://schemas.microsoft.com/office/drawing/2014/main" id="{485DF21A-8CDB-47D4-B85D-6F8EF7B78368}"/>
              </a:ext>
            </a:extLst>
          </p:cNvPr>
          <p:cNvSpPr>
            <a:spLocks noGrp="1"/>
          </p:cNvSpPr>
          <p:nvPr>
            <p:ph sz="quarter" idx="10"/>
          </p:nvPr>
        </p:nvSpPr>
        <p:spPr/>
        <p:txBody>
          <a:bodyPr/>
          <a:lstStyle/>
          <a:p>
            <a:r>
              <a:rPr lang="en-US" dirty="0"/>
              <a:t>I recognize there are different perspectives around the table. What I believe is important is …</a:t>
            </a:r>
          </a:p>
          <a:p>
            <a:r>
              <a:rPr lang="en-US" dirty="0"/>
              <a:t>While I would have liked the vote to turn out differently, this is how the democratic process works. </a:t>
            </a:r>
          </a:p>
          <a:p>
            <a:pPr marL="0" indent="0">
              <a:buNone/>
            </a:pPr>
            <a:endParaRPr lang="en-US" dirty="0"/>
          </a:p>
        </p:txBody>
      </p:sp>
    </p:spTree>
    <p:extLst>
      <p:ext uri="{BB962C8B-B14F-4D97-AF65-F5344CB8AC3E}">
        <p14:creationId xmlns:p14="http://schemas.microsoft.com/office/powerpoint/2010/main" val="1877970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rtlCol="0">
            <a:normAutofit/>
          </a:bodyPr>
          <a:lstStyle/>
          <a:p>
            <a:pPr>
              <a:defRPr/>
            </a:pPr>
            <a:r>
              <a:rPr lang="en-US" dirty="0"/>
              <a:t>	Techniques to try: Bridging</a:t>
            </a:r>
          </a:p>
        </p:txBody>
      </p:sp>
      <p:sp>
        <p:nvSpPr>
          <p:cNvPr id="23555" name="Rectangle 3"/>
          <p:cNvSpPr>
            <a:spLocks noGrp="1" noChangeArrowheads="1"/>
          </p:cNvSpPr>
          <p:nvPr>
            <p:ph sz="quarter" idx="10"/>
          </p:nvPr>
        </p:nvSpPr>
        <p:spPr/>
        <p:txBody>
          <a:bodyPr/>
          <a:lstStyle/>
          <a:p>
            <a:pPr>
              <a:lnSpc>
                <a:spcPct val="90000"/>
              </a:lnSpc>
              <a:spcAft>
                <a:spcPts val="1800"/>
              </a:spcAft>
              <a:buNone/>
            </a:pPr>
            <a:r>
              <a:rPr lang="en-US" b="1" dirty="0"/>
              <a:t>Bridge the gap to a new topic or point</a:t>
            </a:r>
          </a:p>
          <a:p>
            <a:pPr eaLnBrk="1" hangingPunct="1">
              <a:lnSpc>
                <a:spcPct val="90000"/>
              </a:lnSpc>
            </a:pPr>
            <a:r>
              <a:rPr lang="en-US" b="1" dirty="0"/>
              <a:t>“While I don’t have that information, what I can tell you is…”</a:t>
            </a:r>
          </a:p>
          <a:p>
            <a:pPr eaLnBrk="1" hangingPunct="1">
              <a:lnSpc>
                <a:spcPct val="90000"/>
              </a:lnSpc>
            </a:pPr>
            <a:r>
              <a:rPr lang="en-US" b="1" dirty="0"/>
              <a:t>“While I don’t know the answer to that particular question, I can put you in touch with…”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A5DE2-F639-4E3A-BD73-B0198F7237F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3442686-909C-4120-B4B6-BA99F53435CF}"/>
              </a:ext>
            </a:extLst>
          </p:cNvPr>
          <p:cNvSpPr>
            <a:spLocks noGrp="1"/>
          </p:cNvSpPr>
          <p:nvPr>
            <p:ph sz="quarter" idx="10"/>
          </p:nvPr>
        </p:nvSpPr>
        <p:spPr/>
        <p:txBody>
          <a:bodyPr/>
          <a:lstStyle/>
          <a:p>
            <a:endParaRPr lang="en-US" dirty="0"/>
          </a:p>
        </p:txBody>
      </p:sp>
      <p:pic>
        <p:nvPicPr>
          <p:cNvPr id="4" name="Picture 3">
            <a:extLst>
              <a:ext uri="{FF2B5EF4-FFF2-40B4-BE49-F238E27FC236}">
                <a16:creationId xmlns:a16="http://schemas.microsoft.com/office/drawing/2014/main" id="{7FE2BAC8-664B-492C-88F5-FC1B59E81DAC}"/>
              </a:ext>
            </a:extLst>
          </p:cNvPr>
          <p:cNvPicPr>
            <a:picLocks noChangeAspect="1"/>
          </p:cNvPicPr>
          <p:nvPr/>
        </p:nvPicPr>
        <p:blipFill>
          <a:blip r:embed="rId2"/>
          <a:stretch>
            <a:fillRect/>
          </a:stretch>
        </p:blipFill>
        <p:spPr>
          <a:xfrm>
            <a:off x="228600" y="158082"/>
            <a:ext cx="11658600" cy="6557963"/>
          </a:xfrm>
          <a:prstGeom prst="rect">
            <a:avLst/>
          </a:prstGeom>
        </p:spPr>
      </p:pic>
    </p:spTree>
    <p:extLst>
      <p:ext uri="{BB962C8B-B14F-4D97-AF65-F5344CB8AC3E}">
        <p14:creationId xmlns:p14="http://schemas.microsoft.com/office/powerpoint/2010/main" val="24372493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rtlCol="0">
            <a:normAutofit/>
          </a:bodyPr>
          <a:lstStyle/>
          <a:p>
            <a:pPr>
              <a:defRPr/>
            </a:pPr>
            <a:r>
              <a:rPr lang="en-US" dirty="0"/>
              <a:t>	Techniques to try: Flagging</a:t>
            </a:r>
          </a:p>
        </p:txBody>
      </p:sp>
      <p:sp>
        <p:nvSpPr>
          <p:cNvPr id="24579" name="Rectangle 3"/>
          <p:cNvSpPr>
            <a:spLocks noGrp="1" noChangeArrowheads="1"/>
          </p:cNvSpPr>
          <p:nvPr>
            <p:ph sz="quarter" idx="10"/>
          </p:nvPr>
        </p:nvSpPr>
        <p:spPr/>
        <p:txBody>
          <a:bodyPr/>
          <a:lstStyle/>
          <a:p>
            <a:pPr marL="0" indent="0">
              <a:spcAft>
                <a:spcPts val="1800"/>
              </a:spcAft>
              <a:buNone/>
            </a:pPr>
            <a:r>
              <a:rPr lang="en-US" b="1" dirty="0"/>
              <a:t>Draw attention to a specific point you want to be sure to get across (your key message!)</a:t>
            </a:r>
          </a:p>
          <a:p>
            <a:pPr>
              <a:lnSpc>
                <a:spcPct val="90000"/>
              </a:lnSpc>
            </a:pPr>
            <a:r>
              <a:rPr lang="en-US" b="1" dirty="0"/>
              <a:t>“What’s important to point out is…”</a:t>
            </a:r>
          </a:p>
          <a:p>
            <a:pPr>
              <a:lnSpc>
                <a:spcPct val="90000"/>
              </a:lnSpc>
            </a:pPr>
            <a:r>
              <a:rPr lang="en-US" b="1" dirty="0"/>
              <a:t>“We are working to focus on…”</a:t>
            </a:r>
          </a:p>
          <a:p>
            <a:pPr>
              <a:lnSpc>
                <a:spcPct val="90000"/>
              </a:lnSpc>
            </a:pPr>
            <a:r>
              <a:rPr lang="en-US" b="1" dirty="0"/>
              <a:t>“What people need to know is …” </a:t>
            </a:r>
          </a:p>
          <a:p>
            <a:pPr marL="0" indent="0">
              <a:buNone/>
            </a:pP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265C64-91C5-4DE7-B66D-AF62388E163C}"/>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4200" b="1" dirty="0">
                <a:solidFill>
                  <a:schemeClr val="accent5">
                    <a:lumMod val="50000"/>
                  </a:schemeClr>
                </a:solidFill>
                <a:latin typeface="+mn-lt"/>
              </a:rPr>
              <a:t>It is wise to direct your anger towards problems – not people; </a:t>
            </a:r>
            <a:br>
              <a:rPr lang="en-US" sz="4200" b="1" dirty="0">
                <a:solidFill>
                  <a:schemeClr val="accent5">
                    <a:lumMod val="50000"/>
                  </a:schemeClr>
                </a:solidFill>
                <a:latin typeface="+mn-lt"/>
              </a:rPr>
            </a:br>
            <a:r>
              <a:rPr lang="en-US" sz="4200" b="1" dirty="0">
                <a:solidFill>
                  <a:schemeClr val="accent5">
                    <a:lumMod val="50000"/>
                  </a:schemeClr>
                </a:solidFill>
                <a:latin typeface="+mn-lt"/>
              </a:rPr>
              <a:t>to focus your energies on answers – not excuses.</a:t>
            </a:r>
            <a:br>
              <a:rPr lang="en-US" sz="4200" b="1" dirty="0">
                <a:solidFill>
                  <a:schemeClr val="accent5">
                    <a:lumMod val="50000"/>
                  </a:schemeClr>
                </a:solidFill>
                <a:latin typeface="+mn-lt"/>
              </a:rPr>
            </a:br>
            <a:r>
              <a:rPr lang="en-US" sz="3200" b="1" dirty="0">
                <a:solidFill>
                  <a:schemeClr val="accent5">
                    <a:lumMod val="50000"/>
                  </a:schemeClr>
                </a:solidFill>
                <a:latin typeface="+mn-lt"/>
              </a:rPr>
              <a:t>- William Arthur Ward</a:t>
            </a:r>
            <a:endParaRPr lang="en-US" sz="4200" b="1" i="1" dirty="0">
              <a:solidFill>
                <a:schemeClr val="accent5">
                  <a:lumMod val="50000"/>
                </a:schemeClr>
              </a:solidFill>
              <a:latin typeface="+mn-lt"/>
            </a:endParaRPr>
          </a:p>
        </p:txBody>
      </p:sp>
    </p:spTree>
    <p:extLst>
      <p:ext uri="{BB962C8B-B14F-4D97-AF65-F5344CB8AC3E}">
        <p14:creationId xmlns:p14="http://schemas.microsoft.com/office/powerpoint/2010/main" val="37310330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BB31E7E-00D1-43ED-98CE-2B07477FD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76200"/>
            <a:ext cx="7162800" cy="7162800"/>
          </a:xfrm>
          <a:prstGeom prst="rect">
            <a:avLst/>
          </a:prstGeom>
        </p:spPr>
      </p:pic>
      <p:sp>
        <p:nvSpPr>
          <p:cNvPr id="5" name="Text Placeholder 4">
            <a:extLst>
              <a:ext uri="{FF2B5EF4-FFF2-40B4-BE49-F238E27FC236}">
                <a16:creationId xmlns:a16="http://schemas.microsoft.com/office/drawing/2014/main" id="{F0E31B09-2A17-43F1-BAE9-9BEE9555229E}"/>
              </a:ext>
            </a:extLst>
          </p:cNvPr>
          <p:cNvSpPr>
            <a:spLocks noGrp="1"/>
          </p:cNvSpPr>
          <p:nvPr>
            <p:ph type="body" sz="half" idx="1"/>
          </p:nvPr>
        </p:nvSpPr>
        <p:spPr>
          <a:xfrm>
            <a:off x="5638800" y="1219200"/>
            <a:ext cx="5486400" cy="4724400"/>
          </a:xfrm>
          <a:noFill/>
        </p:spPr>
        <p:txBody>
          <a:bodyPr>
            <a:normAutofit fontScale="85000" lnSpcReduction="10000"/>
          </a:bodyPr>
          <a:lstStyle/>
          <a:p>
            <a:pPr marL="0" indent="0">
              <a:buNone/>
            </a:pPr>
            <a:r>
              <a:rPr lang="en-US" sz="5600" dirty="0"/>
              <a:t>Table talk</a:t>
            </a:r>
          </a:p>
          <a:p>
            <a:r>
              <a:rPr lang="en-US" sz="4400" dirty="0"/>
              <a:t>What works for you?</a:t>
            </a:r>
          </a:p>
          <a:p>
            <a:r>
              <a:rPr lang="en-US" sz="4400" dirty="0"/>
              <a:t>What could be better?</a:t>
            </a:r>
          </a:p>
          <a:p>
            <a:r>
              <a:rPr lang="en-US" sz="4400" dirty="0"/>
              <a:t>Record on post it notes</a:t>
            </a:r>
          </a:p>
          <a:p>
            <a:r>
              <a:rPr lang="en-US" sz="4400" dirty="0"/>
              <a:t>Hear from a few groups</a:t>
            </a:r>
          </a:p>
          <a:p>
            <a:r>
              <a:rPr lang="en-US" sz="4400" dirty="0"/>
              <a:t>Collect all notes, and send to everyone</a:t>
            </a:r>
          </a:p>
          <a:p>
            <a:pPr marL="0" indent="0">
              <a:buNone/>
            </a:pPr>
            <a:endParaRPr lang="en-US" sz="4400" dirty="0"/>
          </a:p>
        </p:txBody>
      </p:sp>
      <p:sp>
        <p:nvSpPr>
          <p:cNvPr id="4" name="Title 3">
            <a:extLst>
              <a:ext uri="{FF2B5EF4-FFF2-40B4-BE49-F238E27FC236}">
                <a16:creationId xmlns:a16="http://schemas.microsoft.com/office/drawing/2014/main" id="{516E2E52-C289-48E8-B767-73754E74AE48}"/>
              </a:ext>
            </a:extLst>
          </p:cNvPr>
          <p:cNvSpPr>
            <a:spLocks noGrp="1"/>
          </p:cNvSpPr>
          <p:nvPr>
            <p:ph type="title"/>
          </p:nvPr>
        </p:nvSpPr>
        <p:spPr>
          <a:xfrm>
            <a:off x="508000" y="2590800"/>
            <a:ext cx="4445000" cy="1371600"/>
          </a:xfrm>
        </p:spPr>
        <p:txBody>
          <a:bodyPr>
            <a:normAutofit fontScale="90000"/>
          </a:bodyPr>
          <a:lstStyle/>
          <a:p>
            <a:r>
              <a:rPr lang="en-US" dirty="0"/>
              <a:t>What could we do better to communicate inclusively when we are all in favour – and when we’re not?</a:t>
            </a:r>
          </a:p>
        </p:txBody>
      </p:sp>
    </p:spTree>
    <p:extLst>
      <p:ext uri="{BB962C8B-B14F-4D97-AF65-F5344CB8AC3E}">
        <p14:creationId xmlns:p14="http://schemas.microsoft.com/office/powerpoint/2010/main" val="22240186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9D51B4-F1A5-47D0-92BC-720DAFFE4890}"/>
              </a:ext>
            </a:extLst>
          </p:cNvPr>
          <p:cNvPicPr>
            <a:picLocks noChangeAspect="1"/>
          </p:cNvPicPr>
          <p:nvPr/>
        </p:nvPicPr>
        <p:blipFill>
          <a:blip r:embed="rId2"/>
          <a:stretch>
            <a:fillRect/>
          </a:stretch>
        </p:blipFill>
        <p:spPr>
          <a:xfrm>
            <a:off x="3200400" y="635924"/>
            <a:ext cx="5283252" cy="5859606"/>
          </a:xfrm>
          <a:prstGeom prst="rect">
            <a:avLst/>
          </a:prstGeom>
        </p:spPr>
      </p:pic>
    </p:spTree>
    <p:extLst>
      <p:ext uri="{BB962C8B-B14F-4D97-AF65-F5344CB8AC3E}">
        <p14:creationId xmlns:p14="http://schemas.microsoft.com/office/powerpoint/2010/main" val="3998161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265C64-91C5-4DE7-B66D-AF62388E163C}"/>
              </a:ext>
            </a:extLst>
          </p:cNvPr>
          <p:cNvSpPr>
            <a:spLocks noGrp="1"/>
          </p:cNvSpPr>
          <p:nvPr>
            <p:ph type="title"/>
          </p:nvPr>
        </p:nvSpPr>
        <p:spPr>
          <a:xfrm>
            <a:off x="2555631" y="1905000"/>
            <a:ext cx="7080738" cy="3974124"/>
          </a:xfrm>
        </p:spPr>
        <p:txBody>
          <a:bodyPr vert="horz" lIns="91440" tIns="45720" rIns="91440" bIns="45720" rtlCol="0" anchor="ctr">
            <a:normAutofit fontScale="90000"/>
          </a:bodyPr>
          <a:lstStyle/>
          <a:p>
            <a:pPr algn="ctr"/>
            <a:r>
              <a:rPr lang="en-US" b="1" dirty="0">
                <a:solidFill>
                  <a:schemeClr val="accent5">
                    <a:lumMod val="50000"/>
                  </a:schemeClr>
                </a:solidFill>
                <a:latin typeface="+mn-lt"/>
              </a:rPr>
              <a:t>You can have brilliant ideas, </a:t>
            </a:r>
            <a:br>
              <a:rPr lang="en-US" b="1" dirty="0">
                <a:solidFill>
                  <a:schemeClr val="accent5">
                    <a:lumMod val="50000"/>
                  </a:schemeClr>
                </a:solidFill>
                <a:latin typeface="+mn-lt"/>
              </a:rPr>
            </a:br>
            <a:r>
              <a:rPr lang="en-US" b="1" dirty="0">
                <a:solidFill>
                  <a:schemeClr val="accent5">
                    <a:lumMod val="50000"/>
                  </a:schemeClr>
                </a:solidFill>
                <a:latin typeface="+mn-lt"/>
              </a:rPr>
              <a:t>but if you can’t get them across, </a:t>
            </a:r>
            <a:br>
              <a:rPr lang="en-US" b="1" dirty="0">
                <a:solidFill>
                  <a:schemeClr val="accent5">
                    <a:lumMod val="50000"/>
                  </a:schemeClr>
                </a:solidFill>
                <a:latin typeface="+mn-lt"/>
              </a:rPr>
            </a:br>
            <a:r>
              <a:rPr lang="en-US" b="1" dirty="0">
                <a:solidFill>
                  <a:schemeClr val="accent5">
                    <a:lumMod val="50000"/>
                  </a:schemeClr>
                </a:solidFill>
                <a:latin typeface="+mn-lt"/>
              </a:rPr>
              <a:t>your ideas won’t get you anywhere.</a:t>
            </a:r>
            <a:r>
              <a:rPr lang="en-US" sz="3600" b="1" dirty="0">
                <a:solidFill>
                  <a:schemeClr val="accent5">
                    <a:lumMod val="50000"/>
                  </a:schemeClr>
                </a:solidFill>
                <a:latin typeface="+mn-lt"/>
              </a:rPr>
              <a:t/>
            </a:r>
            <a:br>
              <a:rPr lang="en-US" sz="3600" b="1" dirty="0">
                <a:solidFill>
                  <a:schemeClr val="accent5">
                    <a:lumMod val="50000"/>
                  </a:schemeClr>
                </a:solidFill>
                <a:latin typeface="+mn-lt"/>
              </a:rPr>
            </a:br>
            <a:r>
              <a:rPr lang="en-US" sz="3600" b="1" dirty="0">
                <a:solidFill>
                  <a:schemeClr val="accent5">
                    <a:lumMod val="50000"/>
                  </a:schemeClr>
                </a:solidFill>
                <a:latin typeface="+mn-lt"/>
              </a:rPr>
              <a:t>- Lee Iacocca</a:t>
            </a:r>
            <a:r>
              <a:rPr lang="en-US" sz="4200" b="1" dirty="0">
                <a:solidFill>
                  <a:schemeClr val="accent5">
                    <a:lumMod val="50000"/>
                  </a:schemeClr>
                </a:solidFill>
                <a:latin typeface="+mn-lt"/>
              </a:rPr>
              <a:t/>
            </a:r>
            <a:br>
              <a:rPr lang="en-US" sz="4200" b="1" dirty="0">
                <a:solidFill>
                  <a:schemeClr val="accent5">
                    <a:lumMod val="50000"/>
                  </a:schemeClr>
                </a:solidFill>
                <a:latin typeface="+mn-lt"/>
              </a:rPr>
            </a:br>
            <a:endParaRPr lang="en-US" sz="4200" b="1" i="1" dirty="0">
              <a:solidFill>
                <a:schemeClr val="accent5">
                  <a:lumMod val="50000"/>
                </a:schemeClr>
              </a:solidFill>
              <a:latin typeface="+mn-lt"/>
            </a:endParaRPr>
          </a:p>
        </p:txBody>
      </p:sp>
    </p:spTree>
    <p:extLst>
      <p:ext uri="{BB962C8B-B14F-4D97-AF65-F5344CB8AC3E}">
        <p14:creationId xmlns:p14="http://schemas.microsoft.com/office/powerpoint/2010/main" val="3797280560"/>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al slide.jpg">
            <a:extLst>
              <a:ext uri="{FF2B5EF4-FFF2-40B4-BE49-F238E27FC236}">
                <a16:creationId xmlns:a16="http://schemas.microsoft.com/office/drawing/2014/main" id="{43A0B5EA-B4FA-4577-9A0E-1030F08A00D5}"/>
              </a:ext>
            </a:extLst>
          </p:cNvPr>
          <p:cNvPicPr>
            <a:picLocks noChangeAspect="1"/>
          </p:cNvPicPr>
          <p:nvPr/>
        </p:nvPicPr>
        <p:blipFill>
          <a:blip r:embed="rId3" cstate="print"/>
          <a:stretch>
            <a:fillRect/>
          </a:stretch>
        </p:blipFill>
        <p:spPr>
          <a:xfrm>
            <a:off x="0" y="-228600"/>
            <a:ext cx="12192000" cy="7620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F93C-4B14-44FB-AC66-08F229B7308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2378A85-4DC1-44E1-A12F-6C06E48F30F2}"/>
              </a:ext>
            </a:extLst>
          </p:cNvPr>
          <p:cNvSpPr>
            <a:spLocks noGrp="1"/>
          </p:cNvSpPr>
          <p:nvPr>
            <p:ph sz="quarter" idx="10"/>
          </p:nvPr>
        </p:nvSpPr>
        <p:spPr/>
        <p:txBody>
          <a:bodyPr/>
          <a:lstStyle/>
          <a:p>
            <a:endParaRPr lang="en-US" dirty="0"/>
          </a:p>
        </p:txBody>
      </p:sp>
      <p:pic>
        <p:nvPicPr>
          <p:cNvPr id="4" name="Picture 3">
            <a:extLst>
              <a:ext uri="{FF2B5EF4-FFF2-40B4-BE49-F238E27FC236}">
                <a16:creationId xmlns:a16="http://schemas.microsoft.com/office/drawing/2014/main" id="{BC124EC6-1CF1-4343-9DE4-8ED14ADC86EB}"/>
              </a:ext>
            </a:extLst>
          </p:cNvPr>
          <p:cNvPicPr>
            <a:picLocks noChangeAspect="1"/>
          </p:cNvPicPr>
          <p:nvPr/>
        </p:nvPicPr>
        <p:blipFill>
          <a:blip r:embed="rId3"/>
          <a:stretch>
            <a:fillRect/>
          </a:stretch>
        </p:blipFill>
        <p:spPr>
          <a:xfrm>
            <a:off x="1752600" y="0"/>
            <a:ext cx="8458200" cy="6737684"/>
          </a:xfrm>
          <a:prstGeom prst="rect">
            <a:avLst/>
          </a:prstGeom>
        </p:spPr>
      </p:pic>
    </p:spTree>
    <p:extLst>
      <p:ext uri="{BB962C8B-B14F-4D97-AF65-F5344CB8AC3E}">
        <p14:creationId xmlns:p14="http://schemas.microsoft.com/office/powerpoint/2010/main" val="2697241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06618-F7E6-4A2C-B479-0E44A6B1662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4AD8F45-9A49-412D-AFDD-71B016F1ABC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1418A97-8CAD-4C76-82B6-C110223814D9}"/>
              </a:ext>
            </a:extLst>
          </p:cNvPr>
          <p:cNvPicPr>
            <a:picLocks noChangeAspect="1"/>
          </p:cNvPicPr>
          <p:nvPr/>
        </p:nvPicPr>
        <p:blipFill>
          <a:blip r:embed="rId3"/>
          <a:stretch>
            <a:fillRect/>
          </a:stretch>
        </p:blipFill>
        <p:spPr>
          <a:xfrm>
            <a:off x="0" y="1390528"/>
            <a:ext cx="12192000" cy="4076943"/>
          </a:xfrm>
          <a:prstGeom prst="rect">
            <a:avLst/>
          </a:prstGeom>
        </p:spPr>
      </p:pic>
    </p:spTree>
    <p:extLst>
      <p:ext uri="{BB962C8B-B14F-4D97-AF65-F5344CB8AC3E}">
        <p14:creationId xmlns:p14="http://schemas.microsoft.com/office/powerpoint/2010/main" val="3864168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23" name="Rectangle 3"/>
          <p:cNvSpPr>
            <a:spLocks noGrp="1" noChangeArrowheads="1"/>
          </p:cNvSpPr>
          <p:nvPr>
            <p:ph type="body" sz="half" idx="1"/>
          </p:nvPr>
        </p:nvSpPr>
        <p:spPr>
          <a:xfrm>
            <a:off x="5486400" y="2331720"/>
            <a:ext cx="5384800" cy="2194560"/>
          </a:xfrm>
        </p:spPr>
        <p:txBody>
          <a:bodyPr>
            <a:normAutofit fontScale="92500" lnSpcReduction="20000"/>
          </a:bodyPr>
          <a:lstStyle/>
          <a:p>
            <a:pPr eaLnBrk="1" hangingPunct="1">
              <a:buSzPct val="85000"/>
            </a:pPr>
            <a:r>
              <a:rPr lang="en-US" dirty="0"/>
              <a:t>Challenges</a:t>
            </a:r>
          </a:p>
          <a:p>
            <a:pPr eaLnBrk="1" hangingPunct="1">
              <a:buSzPct val="85000"/>
            </a:pPr>
            <a:r>
              <a:rPr lang="en-US" dirty="0"/>
              <a:t>Opportunities</a:t>
            </a:r>
          </a:p>
          <a:p>
            <a:pPr eaLnBrk="1" hangingPunct="1">
              <a:buSzPct val="85000"/>
            </a:pPr>
            <a:r>
              <a:rPr lang="en-US" dirty="0"/>
              <a:t>5 Ideas for action</a:t>
            </a:r>
          </a:p>
          <a:p>
            <a:pPr eaLnBrk="1" hangingPunct="1">
              <a:buSzPct val="85000"/>
            </a:pPr>
            <a:r>
              <a:rPr lang="en-US" b="1" dirty="0"/>
              <a:t>Breakouts</a:t>
            </a:r>
          </a:p>
          <a:p>
            <a:pPr eaLnBrk="1" hangingPunct="1">
              <a:buNone/>
            </a:pPr>
            <a:endParaRPr lang="en-US" dirty="0"/>
          </a:p>
          <a:p>
            <a:pPr marL="0" indent="0" eaLnBrk="1" hangingPunct="1">
              <a:buNone/>
            </a:pPr>
            <a:endParaRPr lang="en-US" dirty="0"/>
          </a:p>
        </p:txBody>
      </p:sp>
      <p:sp>
        <p:nvSpPr>
          <p:cNvPr id="32770" name="Rectangle 2"/>
          <p:cNvSpPr>
            <a:spLocks noGrp="1" noChangeArrowheads="1"/>
          </p:cNvSpPr>
          <p:nvPr>
            <p:ph type="title"/>
          </p:nvPr>
        </p:nvSpPr>
        <p:spPr/>
        <p:txBody>
          <a:bodyPr rtlCol="0">
            <a:normAutofit/>
          </a:bodyPr>
          <a:lstStyle/>
          <a:p>
            <a:pPr>
              <a:defRPr/>
            </a:pPr>
            <a:r>
              <a:rPr lang="en-US" dirty="0"/>
              <a:t>	What we’ll cover</a:t>
            </a:r>
          </a:p>
        </p:txBody>
      </p:sp>
      <p:pic>
        <p:nvPicPr>
          <p:cNvPr id="3" name="Picture 2" descr="A picture containing drawing&#10;&#10;Description automatically generated">
            <a:extLst>
              <a:ext uri="{FF2B5EF4-FFF2-40B4-BE49-F238E27FC236}">
                <a16:creationId xmlns:a16="http://schemas.microsoft.com/office/drawing/2014/main" id="{0CED378A-0C70-4420-8E43-0F8AE39D80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609600"/>
            <a:ext cx="3200400" cy="32004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pt4DDA.t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011 Jan Enns Communication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Jan Enns Comms">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28D6.t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A088.t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ptA088.t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2011 Jan Enns Communication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Jan Enns Comms">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2011 Jan Enns Communication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Jan Enns Comms">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1612</Words>
  <Application>Microsoft Office PowerPoint</Application>
  <PresentationFormat>Widescreen</PresentationFormat>
  <Paragraphs>312</Paragraphs>
  <Slides>65</Slides>
  <Notes>36</Notes>
  <HiddenSlides>5</HiddenSlides>
  <MMClips>1</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65</vt:i4>
      </vt:variant>
    </vt:vector>
  </HeadingPairs>
  <TitlesOfParts>
    <vt:vector size="85" baseType="lpstr">
      <vt:lpstr>Arial</vt:lpstr>
      <vt:lpstr>Arial Black</vt:lpstr>
      <vt:lpstr>Calibri</vt:lpstr>
      <vt:lpstr>Calibri Light</vt:lpstr>
      <vt:lpstr>Montserrat</vt:lpstr>
      <vt:lpstr>Montserrat SemiBold</vt:lpstr>
      <vt:lpstr>Open Sans</vt:lpstr>
      <vt:lpstr>Tahoma</vt:lpstr>
      <vt:lpstr>Times New Roman</vt:lpstr>
      <vt:lpstr>Wingdings</vt:lpstr>
      <vt:lpstr>ppt4DDA.tmp</vt:lpstr>
      <vt:lpstr>ppt28D6.tmp</vt:lpstr>
      <vt:lpstr>pptA088.tmp</vt:lpstr>
      <vt:lpstr>1_pptA088.tmp</vt:lpstr>
      <vt:lpstr>Office Theme</vt:lpstr>
      <vt:lpstr>2_2011 Jan Enns Communications</vt:lpstr>
      <vt:lpstr>3_2011 Jan Enns Communications</vt:lpstr>
      <vt:lpstr>2_Office Theme</vt:lpstr>
      <vt:lpstr>Custom Design</vt:lpstr>
      <vt:lpstr>2011 Jan Enns Communications</vt:lpstr>
      <vt:lpstr>Communicating for Inclusion:  How to communicate your decisions when you’re all in favour – and when you’re not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we’ll cover</vt:lpstr>
      <vt:lpstr>PowerPoint Presentation</vt:lpstr>
      <vt:lpstr>What are the challenges with communicating effectively –  when in favour or not and why?</vt:lpstr>
      <vt:lpstr>What are the challenges with communicating effectively –  when in favour or not and why?</vt:lpstr>
      <vt:lpstr>#This Matters</vt:lpstr>
      <vt:lpstr>PowerPoint Presentation</vt:lpstr>
      <vt:lpstr>PowerPoint Presentation</vt:lpstr>
      <vt:lpstr>PowerPoint Presentation</vt:lpstr>
      <vt:lpstr>PowerPoint Presentation</vt:lpstr>
      <vt:lpstr>A bigger arena</vt:lpstr>
      <vt:lpstr>PowerPoint Presentation</vt:lpstr>
      <vt:lpstr>PowerPoint Presentation</vt:lpstr>
      <vt:lpstr>PowerPoint Presentation</vt:lpstr>
      <vt:lpstr>PowerPoint Presentation</vt:lpstr>
      <vt:lpstr>5</vt:lpstr>
      <vt:lpstr>Start your communications from the inside out </vt:lpstr>
      <vt:lpstr>  Orientation &amp; check-ins</vt:lpstr>
      <vt:lpstr>PowerPoint Presentation</vt:lpstr>
      <vt:lpstr>PowerPoint Presentation</vt:lpstr>
      <vt:lpstr>Put it in writing </vt:lpstr>
      <vt:lpstr>Media &amp;  Social Media Policies</vt:lpstr>
      <vt:lpstr> Code of Conduct</vt:lpstr>
      <vt:lpstr>   RDCO Code of Conduct </vt:lpstr>
      <vt:lpstr>  City of Kamloops   Mayor Christian’s Council Priorities </vt:lpstr>
      <vt:lpstr> The basics</vt:lpstr>
      <vt:lpstr> Create together</vt:lpstr>
      <vt:lpstr>Be consistent</vt:lpstr>
      <vt:lpstr> On the same page</vt:lpstr>
      <vt:lpstr>Spread the word</vt:lpstr>
      <vt:lpstr>If your people aren’t being informed by you,  there’s a good chance they’ll be misinformed by others. - Patty McCord </vt:lpstr>
      <vt:lpstr> Media: Earned and paid</vt:lpstr>
      <vt:lpstr> Print &amp; collateral</vt:lpstr>
      <vt:lpstr> In person</vt:lpstr>
      <vt:lpstr> In person </vt:lpstr>
      <vt:lpstr>PowerPoint Presentation</vt:lpstr>
      <vt:lpstr> Online: Website</vt:lpstr>
      <vt:lpstr> Online</vt:lpstr>
      <vt:lpstr> Online: Social </vt:lpstr>
      <vt:lpstr>PowerPoint Presentation</vt:lpstr>
      <vt:lpstr>Techniques to try</vt:lpstr>
      <vt:lpstr> #Do</vt:lpstr>
      <vt:lpstr> #Do</vt:lpstr>
      <vt:lpstr> #Do</vt:lpstr>
      <vt:lpstr>PowerPoint Presentation</vt:lpstr>
      <vt:lpstr> #Do</vt:lpstr>
      <vt:lpstr>PowerPoint Presentation</vt:lpstr>
      <vt:lpstr> #Do</vt:lpstr>
      <vt:lpstr>   Techniques to try   </vt:lpstr>
      <vt:lpstr>   Techniques to try   </vt:lpstr>
      <vt:lpstr>   Techniques to try  </vt:lpstr>
      <vt:lpstr> Techniques to try: Bridging</vt:lpstr>
      <vt:lpstr> Techniques to try: Flagging</vt:lpstr>
      <vt:lpstr>It is wise to direct your anger towards problems – not people;  to focus your energies on answers – not excuses. - William Arthur Ward</vt:lpstr>
      <vt:lpstr>What could we do better to communicate inclusively when we are all in favour – and when we’re not?</vt:lpstr>
      <vt:lpstr>PowerPoint Presentation</vt:lpstr>
      <vt:lpstr>You can have brilliant ideas,  but if you can’t get them across,  your ideas won’t get you anywhere. - Lee Iacocca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Communicating for Inclusion:  How to communicate your decisions when you’re all in favour – and when you’re not </dc:title>
  <dc:creator>Marian Greksa</dc:creator>
  <cp:lastModifiedBy>user</cp:lastModifiedBy>
  <cp:revision>7</cp:revision>
  <dcterms:created xsi:type="dcterms:W3CDTF">2020-02-06T18:42:33Z</dcterms:created>
  <dcterms:modified xsi:type="dcterms:W3CDTF">2020-02-06T19:21:25Z</dcterms:modified>
</cp:coreProperties>
</file>